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303" r:id="rId3"/>
    <p:sldId id="304" r:id="rId4"/>
    <p:sldId id="305" r:id="rId5"/>
    <p:sldId id="306" r:id="rId6"/>
    <p:sldId id="307" r:id="rId7"/>
    <p:sldId id="308" r:id="rId8"/>
    <p:sldId id="309" r:id="rId9"/>
    <p:sldId id="310" r:id="rId10"/>
    <p:sldId id="313" r:id="rId11"/>
    <p:sldId id="312" r:id="rId12"/>
    <p:sldId id="30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 Thoa" initials="VT" lastIdx="1" clrIdx="0">
    <p:extLst>
      <p:ext uri="{19B8F6BF-5375-455C-9EA6-DF929625EA0E}">
        <p15:presenceInfo xmlns:p15="http://schemas.microsoft.com/office/powerpoint/2012/main" userId="Vi Th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a:srgbClr val="DF694D"/>
    <a:srgbClr val="DB5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389" autoAdjust="0"/>
  </p:normalViewPr>
  <p:slideViewPr>
    <p:cSldViewPr snapToGrid="0">
      <p:cViewPr varScale="1">
        <p:scale>
          <a:sx n="67" d="100"/>
          <a:sy n="67" d="100"/>
        </p:scale>
        <p:origin x="1296"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4" d="100"/>
          <a:sy n="64" d="100"/>
        </p:scale>
        <p:origin x="3192"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B276F0-BAEB-4A66-ABD3-9776535F7DFC}" type="doc">
      <dgm:prSet loTypeId="urn:microsoft.com/office/officeart/2005/8/layout/vList3" loCatId="list" qsTypeId="urn:microsoft.com/office/officeart/2005/8/quickstyle/simple1" qsCatId="simple" csTypeId="urn:microsoft.com/office/officeart/2005/8/colors/accent1_2" csCatId="accent1" phldr="1"/>
      <dgm:spPr/>
    </dgm:pt>
    <dgm:pt modelId="{2339B505-24B1-43EF-9E58-5B4F9E72CB6F}">
      <dgm:prSet phldrT="[Text]" custT="1"/>
      <dgm:spPr/>
      <dgm:t>
        <a:bodyPr/>
        <a:lstStyle/>
        <a:p>
          <a:pPr algn="l"/>
          <a:r>
            <a:rPr lang="en-US" sz="1800" dirty="0" err="1">
              <a:latin typeface="Tahoma" panose="020B0604030504040204" pitchFamily="34" charset="0"/>
              <a:ea typeface="Tahoma" panose="020B0604030504040204" pitchFamily="34" charset="0"/>
              <a:cs typeface="Tahoma" panose="020B0604030504040204" pitchFamily="34" charset="0"/>
            </a:rPr>
            <a:t>Giới</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thiệu</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hệ</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mật</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đường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cong</a:t>
          </a:r>
          <a:r>
            <a:rPr lang="en-US" sz="1800" dirty="0">
              <a:latin typeface="Tahoma" panose="020B0604030504040204" pitchFamily="34" charset="0"/>
              <a:ea typeface="Tahoma" panose="020B0604030504040204" pitchFamily="34" charset="0"/>
              <a:cs typeface="Tahoma" panose="020B0604030504040204" pitchFamily="34" charset="0"/>
            </a:rPr>
            <a:t> Elliptic</a:t>
          </a:r>
        </a:p>
      </dgm:t>
    </dgm:pt>
    <dgm:pt modelId="{30005A18-965B-4EBD-979B-BD858A49AEF1}" type="parTrans" cxnId="{C49D32B7-DF4A-473C-A30B-09C0F5731A79}">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88A4E113-07E2-41E3-A55A-89CFCB7255B8}" type="sibTrans" cxnId="{C49D32B7-DF4A-473C-A30B-09C0F5731A79}">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603B5493-3DC7-48B8-A27C-BED940517E61}">
      <dgm:prSet phldrT="[Text]" custT="1"/>
      <dgm:spPr/>
      <dgm:t>
        <a:bodyPr/>
        <a:lstStyle/>
        <a:p>
          <a:pPr algn="l"/>
          <a:r>
            <a:rPr lang="en-US" sz="1800" dirty="0" err="1">
              <a:latin typeface="Tahoma" panose="020B0604030504040204" pitchFamily="34" charset="0"/>
              <a:ea typeface="Tahoma" panose="020B0604030504040204" pitchFamily="34" charset="0"/>
              <a:cs typeface="Tahoma" panose="020B0604030504040204" pitchFamily="34" charset="0"/>
            </a:rPr>
            <a:t>Đường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cong</a:t>
          </a:r>
          <a:r>
            <a:rPr lang="en-US" sz="1800" dirty="0">
              <a:latin typeface="Tahoma" panose="020B0604030504040204" pitchFamily="34" charset="0"/>
              <a:ea typeface="Tahoma" panose="020B0604030504040204" pitchFamily="34" charset="0"/>
              <a:cs typeface="Tahoma" panose="020B0604030504040204" pitchFamily="34" charset="0"/>
            </a:rPr>
            <a:t> Elliptic </a:t>
          </a:r>
          <a:r>
            <a:rPr lang="en-US" sz="1800" dirty="0" err="1">
              <a:latin typeface="Tahoma" panose="020B0604030504040204" pitchFamily="34" charset="0"/>
              <a:ea typeface="Tahoma" panose="020B0604030504040204" pitchFamily="34" charset="0"/>
              <a:cs typeface="Tahoma" panose="020B0604030504040204" pitchFamily="34" charset="0"/>
            </a:rPr>
            <a:t>trên</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trường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hữu</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hạn</a:t>
          </a:r>
          <a:endParaRPr lang="en-US" sz="1800" dirty="0">
            <a:latin typeface="Tahoma" panose="020B0604030504040204" pitchFamily="34" charset="0"/>
            <a:ea typeface="Tahoma" panose="020B0604030504040204" pitchFamily="34" charset="0"/>
            <a:cs typeface="Tahoma" panose="020B0604030504040204" pitchFamily="34" charset="0"/>
          </a:endParaRPr>
        </a:p>
      </dgm:t>
    </dgm:pt>
    <dgm:pt modelId="{A0A3EB6B-AFB5-4BD5-9051-BF5C8021C136}" type="parTrans" cxnId="{0859DD15-33A7-45A1-B052-6971F8FA10DB}">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9C501B65-2118-48B1-8610-DD08353C532A}" type="sibTrans" cxnId="{0859DD15-33A7-45A1-B052-6971F8FA10DB}">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F824BF88-A3C5-4C94-9A65-FC8B3B588E58}">
      <dgm:prSet phldrT="[Text]" custT="1"/>
      <dgm:spPr/>
      <dgm:t>
        <a:bodyPr/>
        <a:lstStyle/>
        <a:p>
          <a:pPr algn="l"/>
          <a:r>
            <a:rPr lang="en-US" sz="1800" dirty="0" err="1">
              <a:latin typeface="Tahoma" panose="020B0604030504040204" pitchFamily="34" charset="0"/>
              <a:ea typeface="Tahoma" panose="020B0604030504040204" pitchFamily="34" charset="0"/>
              <a:cs typeface="Tahoma" panose="020B0604030504040204" pitchFamily="34" charset="0"/>
            </a:rPr>
            <a:t>Phương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pháp</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mã</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hoá</a:t>
          </a:r>
          <a:r>
            <a:rPr lang="en-US" sz="1800" dirty="0">
              <a:latin typeface="Tahoma" panose="020B0604030504040204" pitchFamily="34" charset="0"/>
              <a:ea typeface="Tahoma" panose="020B0604030504040204" pitchFamily="34" charset="0"/>
              <a:cs typeface="Tahoma" panose="020B0604030504040204" pitchFamily="34" charset="0"/>
            </a:rPr>
            <a:t> – </a:t>
          </a:r>
          <a:r>
            <a:rPr lang="en-US" sz="1800" dirty="0" err="1">
              <a:latin typeface="Tahoma" panose="020B0604030504040204" pitchFamily="34" charset="0"/>
              <a:ea typeface="Tahoma" panose="020B0604030504040204" pitchFamily="34" charset="0"/>
              <a:cs typeface="Tahoma" panose="020B0604030504040204" pitchFamily="34" charset="0"/>
            </a:rPr>
            <a:t>giải</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mã</a:t>
          </a:r>
          <a:endParaRPr lang="en-US" sz="1800" dirty="0">
            <a:latin typeface="Tahoma" panose="020B0604030504040204" pitchFamily="34" charset="0"/>
            <a:ea typeface="Tahoma" panose="020B0604030504040204" pitchFamily="34" charset="0"/>
            <a:cs typeface="Tahoma" panose="020B0604030504040204" pitchFamily="34" charset="0"/>
          </a:endParaRPr>
        </a:p>
      </dgm:t>
    </dgm:pt>
    <dgm:pt modelId="{4F034CDD-721D-4BF2-A5BC-9A51E3E5C107}" type="parTrans" cxnId="{DC1D7C32-C61A-4F8F-BAE7-A93CE56BD9C1}">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168D9D91-9193-49AC-961F-86832FB4BC65}" type="sibTrans" cxnId="{DC1D7C32-C61A-4F8F-BAE7-A93CE56BD9C1}">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271D19FC-E1A1-4222-A657-4816F96DB234}">
      <dgm:prSet phldrT="[Text]" custT="1"/>
      <dgm:spPr/>
      <dgm:t>
        <a:bodyPr/>
        <a:lstStyle/>
        <a:p>
          <a:pPr algn="l"/>
          <a:r>
            <a:rPr lang="en-US" sz="1800" dirty="0" err="1">
              <a:latin typeface="Tahoma" panose="020B0604030504040204" pitchFamily="34" charset="0"/>
              <a:ea typeface="Tahoma" panose="020B0604030504040204" pitchFamily="34" charset="0"/>
              <a:cs typeface="Tahoma" panose="020B0604030504040204" pitchFamily="34" charset="0"/>
            </a:rPr>
            <a:t>Ứng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dụng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của</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hệ</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mật</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khoá</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công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khai</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trên</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đường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cong</a:t>
          </a:r>
          <a:r>
            <a:rPr lang="en-US" sz="1800" dirty="0">
              <a:latin typeface="Tahoma" panose="020B0604030504040204" pitchFamily="34" charset="0"/>
              <a:ea typeface="Tahoma" panose="020B0604030504040204" pitchFamily="34" charset="0"/>
              <a:cs typeface="Tahoma" panose="020B0604030504040204" pitchFamily="34" charset="0"/>
            </a:rPr>
            <a:t> Elliptic</a:t>
          </a:r>
        </a:p>
      </dgm:t>
    </dgm:pt>
    <dgm:pt modelId="{3422CB2F-AD4C-4BB1-A2A7-CD03763B98B2}" type="parTrans" cxnId="{9BBA8CE2-9BBE-4402-BA1C-7C43E43C811E}">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DCC2C43E-829F-4573-B01B-CBA7A869193A}" type="sibTrans" cxnId="{9BBA8CE2-9BBE-4402-BA1C-7C43E43C811E}">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DECB5506-6EA7-4DE1-8CA2-9B3A7889F47E}">
      <dgm:prSet phldrT="[Text]" custT="1"/>
      <dgm:spPr/>
      <dgm:t>
        <a:bodyPr/>
        <a:lstStyle/>
        <a:p>
          <a:pPr algn="l"/>
          <a:r>
            <a:rPr lang="en-US" sz="1800" dirty="0" err="1">
              <a:latin typeface="Tahoma" panose="020B0604030504040204" pitchFamily="34" charset="0"/>
              <a:ea typeface="Tahoma" panose="020B0604030504040204" pitchFamily="34" charset="0"/>
              <a:cs typeface="Tahoma" panose="020B0604030504040204" pitchFamily="34" charset="0"/>
            </a:rPr>
            <a:t>Ứng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dụng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sử</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dụng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giao</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thức</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trao</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đổi</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khoá</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trên</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đường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cong</a:t>
          </a:r>
          <a:r>
            <a:rPr lang="en-US" sz="1800" dirty="0">
              <a:latin typeface="Tahoma" panose="020B0604030504040204" pitchFamily="34" charset="0"/>
              <a:ea typeface="Tahoma" panose="020B0604030504040204" pitchFamily="34" charset="0"/>
              <a:cs typeface="Tahoma" panose="020B0604030504040204" pitchFamily="34" charset="0"/>
            </a:rPr>
            <a:t> Elliptic</a:t>
          </a:r>
        </a:p>
      </dgm:t>
    </dgm:pt>
    <dgm:pt modelId="{CAE59836-6C65-41A6-B25B-A572C2064C7B}" type="parTrans" cxnId="{F0EBE4E7-DC58-425D-BED4-78D09955DF22}">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04D46CEF-E417-43A3-A4C5-5EA869B18943}" type="sibTrans" cxnId="{F0EBE4E7-DC58-425D-BED4-78D09955DF22}">
      <dgm:prSet/>
      <dgm:spPr/>
      <dgm:t>
        <a:bodyPr/>
        <a:lstStyle/>
        <a:p>
          <a:endParaRPr lang="en-US" sz="1600">
            <a:latin typeface="Tahoma" panose="020B0604030504040204" pitchFamily="34" charset="0"/>
            <a:ea typeface="Tahoma" panose="020B0604030504040204" pitchFamily="34" charset="0"/>
            <a:cs typeface="Tahoma" panose="020B0604030504040204" pitchFamily="34" charset="0"/>
          </a:endParaRPr>
        </a:p>
      </dgm:t>
    </dgm:pt>
    <dgm:pt modelId="{3117210B-5636-4B02-92F8-7C6B5A47EB98}" type="pres">
      <dgm:prSet presAssocID="{55B276F0-BAEB-4A66-ABD3-9776535F7DFC}" presName="linearFlow" presStyleCnt="0">
        <dgm:presLayoutVars>
          <dgm:dir/>
          <dgm:resizeHandles val="exact"/>
        </dgm:presLayoutVars>
      </dgm:prSet>
      <dgm:spPr/>
    </dgm:pt>
    <dgm:pt modelId="{91BA4273-030C-4B1C-8C18-5B8FFD0CF275}" type="pres">
      <dgm:prSet presAssocID="{2339B505-24B1-43EF-9E58-5B4F9E72CB6F}" presName="composite" presStyleCnt="0"/>
      <dgm:spPr/>
    </dgm:pt>
    <dgm:pt modelId="{9889D80B-5AA6-4E44-8398-EE10E6C99D16}" type="pres">
      <dgm:prSet presAssocID="{2339B505-24B1-43EF-9E58-5B4F9E72CB6F}" presName="imgShp"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r with solid fill"/>
        </a:ext>
      </dgm:extLst>
    </dgm:pt>
    <dgm:pt modelId="{458B3700-9237-4EE1-864B-1FBEC0433FFA}" type="pres">
      <dgm:prSet presAssocID="{2339B505-24B1-43EF-9E58-5B4F9E72CB6F}" presName="txShp" presStyleLbl="node1" presStyleIdx="0" presStyleCnt="5">
        <dgm:presLayoutVars>
          <dgm:bulletEnabled val="1"/>
        </dgm:presLayoutVars>
      </dgm:prSet>
      <dgm:spPr/>
    </dgm:pt>
    <dgm:pt modelId="{C7575B74-E56F-4F84-B8BF-B566A936B076}" type="pres">
      <dgm:prSet presAssocID="{88A4E113-07E2-41E3-A55A-89CFCB7255B8}" presName="spacing" presStyleCnt="0"/>
      <dgm:spPr/>
    </dgm:pt>
    <dgm:pt modelId="{46D43B3A-180A-41EE-984A-0142CBE7E3C5}" type="pres">
      <dgm:prSet presAssocID="{603B5493-3DC7-48B8-A27C-BED940517E61}" presName="composite" presStyleCnt="0"/>
      <dgm:spPr/>
    </dgm:pt>
    <dgm:pt modelId="{81464B48-5C85-428A-A2EE-737B090A45F0}" type="pres">
      <dgm:prSet presAssocID="{603B5493-3DC7-48B8-A27C-BED940517E61}" presName="imgShp" presStyleLbl="fgImgPlace1" presStyleIdx="1"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r with solid fill"/>
        </a:ext>
      </dgm:extLst>
    </dgm:pt>
    <dgm:pt modelId="{5658F72F-71B2-478D-9F2B-D5751CA5BD3A}" type="pres">
      <dgm:prSet presAssocID="{603B5493-3DC7-48B8-A27C-BED940517E61}" presName="txShp" presStyleLbl="node1" presStyleIdx="1" presStyleCnt="5">
        <dgm:presLayoutVars>
          <dgm:bulletEnabled val="1"/>
        </dgm:presLayoutVars>
      </dgm:prSet>
      <dgm:spPr/>
    </dgm:pt>
    <dgm:pt modelId="{75343C6A-A455-442D-A068-0F6338A6F083}" type="pres">
      <dgm:prSet presAssocID="{9C501B65-2118-48B1-8610-DD08353C532A}" presName="spacing" presStyleCnt="0"/>
      <dgm:spPr/>
    </dgm:pt>
    <dgm:pt modelId="{C98DC681-2A82-4071-9643-B0666AA4DAEA}" type="pres">
      <dgm:prSet presAssocID="{F824BF88-A3C5-4C94-9A65-FC8B3B588E58}" presName="composite" presStyleCnt="0"/>
      <dgm:spPr/>
    </dgm:pt>
    <dgm:pt modelId="{204D4D63-D59C-448B-A9DE-FE32D8872C3C}" type="pres">
      <dgm:prSet presAssocID="{F824BF88-A3C5-4C94-9A65-FC8B3B588E58}" presName="imgShp" presStyleLbl="fgImgPlace1" presStyleIdx="2"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r with solid fill"/>
        </a:ext>
      </dgm:extLst>
    </dgm:pt>
    <dgm:pt modelId="{FFAA6429-E029-47A3-96B4-EFA4B8976D5C}" type="pres">
      <dgm:prSet presAssocID="{F824BF88-A3C5-4C94-9A65-FC8B3B588E58}" presName="txShp" presStyleLbl="node1" presStyleIdx="2" presStyleCnt="5">
        <dgm:presLayoutVars>
          <dgm:bulletEnabled val="1"/>
        </dgm:presLayoutVars>
      </dgm:prSet>
      <dgm:spPr/>
    </dgm:pt>
    <dgm:pt modelId="{F94CF5CF-FFEF-4852-AA7B-3551C8F38A78}" type="pres">
      <dgm:prSet presAssocID="{168D9D91-9193-49AC-961F-86832FB4BC65}" presName="spacing" presStyleCnt="0"/>
      <dgm:spPr/>
    </dgm:pt>
    <dgm:pt modelId="{EAA3FCA5-23C2-45C0-AE9F-AB2730200417}" type="pres">
      <dgm:prSet presAssocID="{271D19FC-E1A1-4222-A657-4816F96DB234}" presName="composite" presStyleCnt="0"/>
      <dgm:spPr/>
    </dgm:pt>
    <dgm:pt modelId="{66664131-5B0B-4834-AE9A-A36846392BD4}" type="pres">
      <dgm:prSet presAssocID="{271D19FC-E1A1-4222-A657-4816F96DB234}" presName="imgShp" presStyleLbl="fgImgPlace1" presStyleIdx="3"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r with solid fill"/>
        </a:ext>
      </dgm:extLst>
    </dgm:pt>
    <dgm:pt modelId="{B3A3F877-DAC6-4D1E-B166-3F80C0BB9B10}" type="pres">
      <dgm:prSet presAssocID="{271D19FC-E1A1-4222-A657-4816F96DB234}" presName="txShp" presStyleLbl="node1" presStyleIdx="3" presStyleCnt="5">
        <dgm:presLayoutVars>
          <dgm:bulletEnabled val="1"/>
        </dgm:presLayoutVars>
      </dgm:prSet>
      <dgm:spPr/>
    </dgm:pt>
    <dgm:pt modelId="{AC85FFF9-26F8-435B-9326-8201B2129F12}" type="pres">
      <dgm:prSet presAssocID="{DCC2C43E-829F-4573-B01B-CBA7A869193A}" presName="spacing" presStyleCnt="0"/>
      <dgm:spPr/>
    </dgm:pt>
    <dgm:pt modelId="{0C3F8CA4-A28C-433A-80C4-137A8634D5A5}" type="pres">
      <dgm:prSet presAssocID="{DECB5506-6EA7-4DE1-8CA2-9B3A7889F47E}" presName="composite" presStyleCnt="0"/>
      <dgm:spPr/>
    </dgm:pt>
    <dgm:pt modelId="{2FA11FCC-D427-4436-A100-363BA5F0D30D}" type="pres">
      <dgm:prSet presAssocID="{DECB5506-6EA7-4DE1-8CA2-9B3A7889F47E}" presName="imgShp" presStyleLbl="fgImgPlace1" presStyleIdx="4"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r with solid fill"/>
        </a:ext>
      </dgm:extLst>
    </dgm:pt>
    <dgm:pt modelId="{A5D934BE-4D09-4613-9452-DA374798391E}" type="pres">
      <dgm:prSet presAssocID="{DECB5506-6EA7-4DE1-8CA2-9B3A7889F47E}" presName="txShp" presStyleLbl="node1" presStyleIdx="4" presStyleCnt="5">
        <dgm:presLayoutVars>
          <dgm:bulletEnabled val="1"/>
        </dgm:presLayoutVars>
      </dgm:prSet>
      <dgm:spPr/>
    </dgm:pt>
  </dgm:ptLst>
  <dgm:cxnLst>
    <dgm:cxn modelId="{F836670A-83E9-4D84-B55D-617C15D7C6A0}" type="presOf" srcId="{F824BF88-A3C5-4C94-9A65-FC8B3B588E58}" destId="{FFAA6429-E029-47A3-96B4-EFA4B8976D5C}" srcOrd="0" destOrd="0" presId="urn:microsoft.com/office/officeart/2005/8/layout/vList3"/>
    <dgm:cxn modelId="{1D4A0513-445E-4BB0-AFA9-68B8060EB27A}" type="presOf" srcId="{2339B505-24B1-43EF-9E58-5B4F9E72CB6F}" destId="{458B3700-9237-4EE1-864B-1FBEC0433FFA}" srcOrd="0" destOrd="0" presId="urn:microsoft.com/office/officeart/2005/8/layout/vList3"/>
    <dgm:cxn modelId="{0859DD15-33A7-45A1-B052-6971F8FA10DB}" srcId="{55B276F0-BAEB-4A66-ABD3-9776535F7DFC}" destId="{603B5493-3DC7-48B8-A27C-BED940517E61}" srcOrd="1" destOrd="0" parTransId="{A0A3EB6B-AFB5-4BD5-9051-BF5C8021C136}" sibTransId="{9C501B65-2118-48B1-8610-DD08353C532A}"/>
    <dgm:cxn modelId="{DC1D7C32-C61A-4F8F-BAE7-A93CE56BD9C1}" srcId="{55B276F0-BAEB-4A66-ABD3-9776535F7DFC}" destId="{F824BF88-A3C5-4C94-9A65-FC8B3B588E58}" srcOrd="2" destOrd="0" parTransId="{4F034CDD-721D-4BF2-A5BC-9A51E3E5C107}" sibTransId="{168D9D91-9193-49AC-961F-86832FB4BC65}"/>
    <dgm:cxn modelId="{A5583641-880A-496E-A31E-1731FBEA9974}" type="presOf" srcId="{603B5493-3DC7-48B8-A27C-BED940517E61}" destId="{5658F72F-71B2-478D-9F2B-D5751CA5BD3A}" srcOrd="0" destOrd="0" presId="urn:microsoft.com/office/officeart/2005/8/layout/vList3"/>
    <dgm:cxn modelId="{7B3F20B2-A2C6-4043-AB63-E73285FFF940}" type="presOf" srcId="{DECB5506-6EA7-4DE1-8CA2-9B3A7889F47E}" destId="{A5D934BE-4D09-4613-9452-DA374798391E}" srcOrd="0" destOrd="0" presId="urn:microsoft.com/office/officeart/2005/8/layout/vList3"/>
    <dgm:cxn modelId="{C49D32B7-DF4A-473C-A30B-09C0F5731A79}" srcId="{55B276F0-BAEB-4A66-ABD3-9776535F7DFC}" destId="{2339B505-24B1-43EF-9E58-5B4F9E72CB6F}" srcOrd="0" destOrd="0" parTransId="{30005A18-965B-4EBD-979B-BD858A49AEF1}" sibTransId="{88A4E113-07E2-41E3-A55A-89CFCB7255B8}"/>
    <dgm:cxn modelId="{A4020CCD-6213-4641-AC87-7B7E111D66DC}" type="presOf" srcId="{55B276F0-BAEB-4A66-ABD3-9776535F7DFC}" destId="{3117210B-5636-4B02-92F8-7C6B5A47EB98}" srcOrd="0" destOrd="0" presId="urn:microsoft.com/office/officeart/2005/8/layout/vList3"/>
    <dgm:cxn modelId="{9BBA8CE2-9BBE-4402-BA1C-7C43E43C811E}" srcId="{55B276F0-BAEB-4A66-ABD3-9776535F7DFC}" destId="{271D19FC-E1A1-4222-A657-4816F96DB234}" srcOrd="3" destOrd="0" parTransId="{3422CB2F-AD4C-4BB1-A2A7-CD03763B98B2}" sibTransId="{DCC2C43E-829F-4573-B01B-CBA7A869193A}"/>
    <dgm:cxn modelId="{F0EBE4E7-DC58-425D-BED4-78D09955DF22}" srcId="{55B276F0-BAEB-4A66-ABD3-9776535F7DFC}" destId="{DECB5506-6EA7-4DE1-8CA2-9B3A7889F47E}" srcOrd="4" destOrd="0" parTransId="{CAE59836-6C65-41A6-B25B-A572C2064C7B}" sibTransId="{04D46CEF-E417-43A3-A4C5-5EA869B18943}"/>
    <dgm:cxn modelId="{F04459F8-4FAD-470C-8377-DC885BD53EC6}" type="presOf" srcId="{271D19FC-E1A1-4222-A657-4816F96DB234}" destId="{B3A3F877-DAC6-4D1E-B166-3F80C0BB9B10}" srcOrd="0" destOrd="0" presId="urn:microsoft.com/office/officeart/2005/8/layout/vList3"/>
    <dgm:cxn modelId="{6AB9D24E-64DD-4925-8BC5-5BE9B69EB648}" type="presParOf" srcId="{3117210B-5636-4B02-92F8-7C6B5A47EB98}" destId="{91BA4273-030C-4B1C-8C18-5B8FFD0CF275}" srcOrd="0" destOrd="0" presId="urn:microsoft.com/office/officeart/2005/8/layout/vList3"/>
    <dgm:cxn modelId="{FB0D1B7B-5A84-4BFF-96CF-15121E5946EB}" type="presParOf" srcId="{91BA4273-030C-4B1C-8C18-5B8FFD0CF275}" destId="{9889D80B-5AA6-4E44-8398-EE10E6C99D16}" srcOrd="0" destOrd="0" presId="urn:microsoft.com/office/officeart/2005/8/layout/vList3"/>
    <dgm:cxn modelId="{428B1F34-4914-4606-A464-D21DFEE28FE2}" type="presParOf" srcId="{91BA4273-030C-4B1C-8C18-5B8FFD0CF275}" destId="{458B3700-9237-4EE1-864B-1FBEC0433FFA}" srcOrd="1" destOrd="0" presId="urn:microsoft.com/office/officeart/2005/8/layout/vList3"/>
    <dgm:cxn modelId="{3D8C21FF-FBEE-401B-89AB-ECCF7EFA34EF}" type="presParOf" srcId="{3117210B-5636-4B02-92F8-7C6B5A47EB98}" destId="{C7575B74-E56F-4F84-B8BF-B566A936B076}" srcOrd="1" destOrd="0" presId="urn:microsoft.com/office/officeart/2005/8/layout/vList3"/>
    <dgm:cxn modelId="{0FEC4470-1D8F-47D6-8936-0891C8F391F1}" type="presParOf" srcId="{3117210B-5636-4B02-92F8-7C6B5A47EB98}" destId="{46D43B3A-180A-41EE-984A-0142CBE7E3C5}" srcOrd="2" destOrd="0" presId="urn:microsoft.com/office/officeart/2005/8/layout/vList3"/>
    <dgm:cxn modelId="{F2E5EE23-8C84-4D6B-95DA-66E3EC44954D}" type="presParOf" srcId="{46D43B3A-180A-41EE-984A-0142CBE7E3C5}" destId="{81464B48-5C85-428A-A2EE-737B090A45F0}" srcOrd="0" destOrd="0" presId="urn:microsoft.com/office/officeart/2005/8/layout/vList3"/>
    <dgm:cxn modelId="{BE471D29-9547-42B5-94D8-8E19E198FA0B}" type="presParOf" srcId="{46D43B3A-180A-41EE-984A-0142CBE7E3C5}" destId="{5658F72F-71B2-478D-9F2B-D5751CA5BD3A}" srcOrd="1" destOrd="0" presId="urn:microsoft.com/office/officeart/2005/8/layout/vList3"/>
    <dgm:cxn modelId="{0A8E27F7-B39A-44C9-8CB2-90AB198AB6E8}" type="presParOf" srcId="{3117210B-5636-4B02-92F8-7C6B5A47EB98}" destId="{75343C6A-A455-442D-A068-0F6338A6F083}" srcOrd="3" destOrd="0" presId="urn:microsoft.com/office/officeart/2005/8/layout/vList3"/>
    <dgm:cxn modelId="{D8111E75-6D89-4A66-B949-6C3748CF784E}" type="presParOf" srcId="{3117210B-5636-4B02-92F8-7C6B5A47EB98}" destId="{C98DC681-2A82-4071-9643-B0666AA4DAEA}" srcOrd="4" destOrd="0" presId="urn:microsoft.com/office/officeart/2005/8/layout/vList3"/>
    <dgm:cxn modelId="{5DB2DDC6-26E4-411F-9F3D-34DA08A70FB0}" type="presParOf" srcId="{C98DC681-2A82-4071-9643-B0666AA4DAEA}" destId="{204D4D63-D59C-448B-A9DE-FE32D8872C3C}" srcOrd="0" destOrd="0" presId="urn:microsoft.com/office/officeart/2005/8/layout/vList3"/>
    <dgm:cxn modelId="{B7278665-C3CE-449E-B7F8-755C1994040D}" type="presParOf" srcId="{C98DC681-2A82-4071-9643-B0666AA4DAEA}" destId="{FFAA6429-E029-47A3-96B4-EFA4B8976D5C}" srcOrd="1" destOrd="0" presId="urn:microsoft.com/office/officeart/2005/8/layout/vList3"/>
    <dgm:cxn modelId="{8A636D5E-1BF4-46A4-A22E-BFA6A94AAC82}" type="presParOf" srcId="{3117210B-5636-4B02-92F8-7C6B5A47EB98}" destId="{F94CF5CF-FFEF-4852-AA7B-3551C8F38A78}" srcOrd="5" destOrd="0" presId="urn:microsoft.com/office/officeart/2005/8/layout/vList3"/>
    <dgm:cxn modelId="{0DC2E5C7-6AA3-46B0-9D5F-2C8A9DD52D21}" type="presParOf" srcId="{3117210B-5636-4B02-92F8-7C6B5A47EB98}" destId="{EAA3FCA5-23C2-45C0-AE9F-AB2730200417}" srcOrd="6" destOrd="0" presId="urn:microsoft.com/office/officeart/2005/8/layout/vList3"/>
    <dgm:cxn modelId="{4E4ED8D0-2606-47C1-8637-162BC64BE6F4}" type="presParOf" srcId="{EAA3FCA5-23C2-45C0-AE9F-AB2730200417}" destId="{66664131-5B0B-4834-AE9A-A36846392BD4}" srcOrd="0" destOrd="0" presId="urn:microsoft.com/office/officeart/2005/8/layout/vList3"/>
    <dgm:cxn modelId="{0BFE641C-9B2E-4AD4-8C9A-32AD53B8422F}" type="presParOf" srcId="{EAA3FCA5-23C2-45C0-AE9F-AB2730200417}" destId="{B3A3F877-DAC6-4D1E-B166-3F80C0BB9B10}" srcOrd="1" destOrd="0" presId="urn:microsoft.com/office/officeart/2005/8/layout/vList3"/>
    <dgm:cxn modelId="{A6337538-EA08-4DEC-A16D-F419EB7791B3}" type="presParOf" srcId="{3117210B-5636-4B02-92F8-7C6B5A47EB98}" destId="{AC85FFF9-26F8-435B-9326-8201B2129F12}" srcOrd="7" destOrd="0" presId="urn:microsoft.com/office/officeart/2005/8/layout/vList3"/>
    <dgm:cxn modelId="{AA7AD18F-5B11-48E5-886A-A3525F58CD66}" type="presParOf" srcId="{3117210B-5636-4B02-92F8-7C6B5A47EB98}" destId="{0C3F8CA4-A28C-433A-80C4-137A8634D5A5}" srcOrd="8" destOrd="0" presId="urn:microsoft.com/office/officeart/2005/8/layout/vList3"/>
    <dgm:cxn modelId="{61F54BAD-3F12-4F7B-A653-240E96A69B53}" type="presParOf" srcId="{0C3F8CA4-A28C-433A-80C4-137A8634D5A5}" destId="{2FA11FCC-D427-4436-A100-363BA5F0D30D}" srcOrd="0" destOrd="0" presId="urn:microsoft.com/office/officeart/2005/8/layout/vList3"/>
    <dgm:cxn modelId="{69289F81-779E-479B-AF0F-F229F32966CD}" type="presParOf" srcId="{0C3F8CA4-A28C-433A-80C4-137A8634D5A5}" destId="{A5D934BE-4D09-4613-9452-DA374798391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B3700-9237-4EE1-864B-1FBEC0433FFA}">
      <dsp:nvSpPr>
        <dsp:cNvPr id="0" name=""/>
        <dsp:cNvSpPr/>
      </dsp:nvSpPr>
      <dsp:spPr>
        <a:xfrm rot="10800000">
          <a:off x="2078124" y="2598"/>
          <a:ext cx="7536552" cy="71927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18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Giới</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thiệu</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hệ</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mật</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đường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cong</a:t>
          </a:r>
          <a:r>
            <a:rPr lang="en-US" sz="1800" kern="1200" dirty="0">
              <a:latin typeface="Tahoma" panose="020B0604030504040204" pitchFamily="34" charset="0"/>
              <a:ea typeface="Tahoma" panose="020B0604030504040204" pitchFamily="34" charset="0"/>
              <a:cs typeface="Tahoma" panose="020B0604030504040204" pitchFamily="34" charset="0"/>
            </a:rPr>
            <a:t> Elliptic</a:t>
          </a:r>
        </a:p>
      </dsp:txBody>
      <dsp:txXfrm rot="10800000">
        <a:off x="2257944" y="2598"/>
        <a:ext cx="7356732" cy="719279"/>
      </dsp:txXfrm>
    </dsp:sp>
    <dsp:sp modelId="{9889D80B-5AA6-4E44-8398-EE10E6C99D16}">
      <dsp:nvSpPr>
        <dsp:cNvPr id="0" name=""/>
        <dsp:cNvSpPr/>
      </dsp:nvSpPr>
      <dsp:spPr>
        <a:xfrm>
          <a:off x="1718484" y="2598"/>
          <a:ext cx="719279" cy="7192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58F72F-71B2-478D-9F2B-D5751CA5BD3A}">
      <dsp:nvSpPr>
        <dsp:cNvPr id="0" name=""/>
        <dsp:cNvSpPr/>
      </dsp:nvSpPr>
      <dsp:spPr>
        <a:xfrm rot="10800000">
          <a:off x="2078124" y="932332"/>
          <a:ext cx="7536552" cy="71927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18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Đường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cong</a:t>
          </a:r>
          <a:r>
            <a:rPr lang="en-US" sz="1800" kern="1200" dirty="0">
              <a:latin typeface="Tahoma" panose="020B0604030504040204" pitchFamily="34" charset="0"/>
              <a:ea typeface="Tahoma" panose="020B0604030504040204" pitchFamily="34" charset="0"/>
              <a:cs typeface="Tahoma" panose="020B0604030504040204" pitchFamily="34" charset="0"/>
            </a:rPr>
            <a:t> Elliptic </a:t>
          </a:r>
          <a:r>
            <a:rPr lang="en-US" sz="1800" kern="1200" dirty="0" err="1">
              <a:latin typeface="Tahoma" panose="020B0604030504040204" pitchFamily="34" charset="0"/>
              <a:ea typeface="Tahoma" panose="020B0604030504040204" pitchFamily="34" charset="0"/>
              <a:cs typeface="Tahoma" panose="020B0604030504040204" pitchFamily="34" charset="0"/>
            </a:rPr>
            <a:t>trên</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trường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hữu</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hạn</a:t>
          </a:r>
          <a:endParaRPr lang="en-US" sz="1800" kern="1200" dirty="0">
            <a:latin typeface="Tahoma" panose="020B0604030504040204" pitchFamily="34" charset="0"/>
            <a:ea typeface="Tahoma" panose="020B0604030504040204" pitchFamily="34" charset="0"/>
            <a:cs typeface="Tahoma" panose="020B0604030504040204" pitchFamily="34" charset="0"/>
          </a:endParaRPr>
        </a:p>
      </dsp:txBody>
      <dsp:txXfrm rot="10800000">
        <a:off x="2257944" y="932332"/>
        <a:ext cx="7356732" cy="719279"/>
      </dsp:txXfrm>
    </dsp:sp>
    <dsp:sp modelId="{81464B48-5C85-428A-A2EE-737B090A45F0}">
      <dsp:nvSpPr>
        <dsp:cNvPr id="0" name=""/>
        <dsp:cNvSpPr/>
      </dsp:nvSpPr>
      <dsp:spPr>
        <a:xfrm>
          <a:off x="1718484" y="932332"/>
          <a:ext cx="719279" cy="7192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AA6429-E029-47A3-96B4-EFA4B8976D5C}">
      <dsp:nvSpPr>
        <dsp:cNvPr id="0" name=""/>
        <dsp:cNvSpPr/>
      </dsp:nvSpPr>
      <dsp:spPr>
        <a:xfrm rot="10800000">
          <a:off x="2078124" y="1862066"/>
          <a:ext cx="7536552" cy="71927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18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Phương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pháp</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mã</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hoá</a:t>
          </a:r>
          <a:r>
            <a:rPr lang="en-US" sz="1800" kern="1200" dirty="0">
              <a:latin typeface="Tahoma" panose="020B0604030504040204" pitchFamily="34" charset="0"/>
              <a:ea typeface="Tahoma" panose="020B0604030504040204" pitchFamily="34" charset="0"/>
              <a:cs typeface="Tahoma" panose="020B0604030504040204" pitchFamily="34" charset="0"/>
            </a:rPr>
            <a:t> – </a:t>
          </a:r>
          <a:r>
            <a:rPr lang="en-US" sz="1800" kern="1200" dirty="0" err="1">
              <a:latin typeface="Tahoma" panose="020B0604030504040204" pitchFamily="34" charset="0"/>
              <a:ea typeface="Tahoma" panose="020B0604030504040204" pitchFamily="34" charset="0"/>
              <a:cs typeface="Tahoma" panose="020B0604030504040204" pitchFamily="34" charset="0"/>
            </a:rPr>
            <a:t>giải</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mã</a:t>
          </a:r>
          <a:endParaRPr lang="en-US" sz="1800" kern="1200" dirty="0">
            <a:latin typeface="Tahoma" panose="020B0604030504040204" pitchFamily="34" charset="0"/>
            <a:ea typeface="Tahoma" panose="020B0604030504040204" pitchFamily="34" charset="0"/>
            <a:cs typeface="Tahoma" panose="020B0604030504040204" pitchFamily="34" charset="0"/>
          </a:endParaRPr>
        </a:p>
      </dsp:txBody>
      <dsp:txXfrm rot="10800000">
        <a:off x="2257944" y="1862066"/>
        <a:ext cx="7356732" cy="719279"/>
      </dsp:txXfrm>
    </dsp:sp>
    <dsp:sp modelId="{204D4D63-D59C-448B-A9DE-FE32D8872C3C}">
      <dsp:nvSpPr>
        <dsp:cNvPr id="0" name=""/>
        <dsp:cNvSpPr/>
      </dsp:nvSpPr>
      <dsp:spPr>
        <a:xfrm>
          <a:off x="1718484" y="1862066"/>
          <a:ext cx="719279" cy="7192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3F877-DAC6-4D1E-B166-3F80C0BB9B10}">
      <dsp:nvSpPr>
        <dsp:cNvPr id="0" name=""/>
        <dsp:cNvSpPr/>
      </dsp:nvSpPr>
      <dsp:spPr>
        <a:xfrm rot="10800000">
          <a:off x="2078124" y="2791800"/>
          <a:ext cx="7536552" cy="71927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18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Ứng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dụng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của</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hệ</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mật</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khoá</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công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khai</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trên</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đường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cong</a:t>
          </a:r>
          <a:r>
            <a:rPr lang="en-US" sz="1800" kern="1200" dirty="0">
              <a:latin typeface="Tahoma" panose="020B0604030504040204" pitchFamily="34" charset="0"/>
              <a:ea typeface="Tahoma" panose="020B0604030504040204" pitchFamily="34" charset="0"/>
              <a:cs typeface="Tahoma" panose="020B0604030504040204" pitchFamily="34" charset="0"/>
            </a:rPr>
            <a:t> Elliptic</a:t>
          </a:r>
        </a:p>
      </dsp:txBody>
      <dsp:txXfrm rot="10800000">
        <a:off x="2257944" y="2791800"/>
        <a:ext cx="7356732" cy="719279"/>
      </dsp:txXfrm>
    </dsp:sp>
    <dsp:sp modelId="{66664131-5B0B-4834-AE9A-A36846392BD4}">
      <dsp:nvSpPr>
        <dsp:cNvPr id="0" name=""/>
        <dsp:cNvSpPr/>
      </dsp:nvSpPr>
      <dsp:spPr>
        <a:xfrm>
          <a:off x="1718484" y="2791800"/>
          <a:ext cx="719279" cy="7192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D934BE-4D09-4613-9452-DA374798391E}">
      <dsp:nvSpPr>
        <dsp:cNvPr id="0" name=""/>
        <dsp:cNvSpPr/>
      </dsp:nvSpPr>
      <dsp:spPr>
        <a:xfrm rot="10800000">
          <a:off x="2078124" y="3721534"/>
          <a:ext cx="7536552" cy="71927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182" tIns="68580" rIns="128016"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Ứng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dụng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sử</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dụng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giao</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thức</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trao</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đổi</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khoá</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trên</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đường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cong</a:t>
          </a:r>
          <a:r>
            <a:rPr lang="en-US" sz="1800" kern="1200" dirty="0">
              <a:latin typeface="Tahoma" panose="020B0604030504040204" pitchFamily="34" charset="0"/>
              <a:ea typeface="Tahoma" panose="020B0604030504040204" pitchFamily="34" charset="0"/>
              <a:cs typeface="Tahoma" panose="020B0604030504040204" pitchFamily="34" charset="0"/>
            </a:rPr>
            <a:t> Elliptic</a:t>
          </a:r>
        </a:p>
      </dsp:txBody>
      <dsp:txXfrm rot="10800000">
        <a:off x="2257944" y="3721534"/>
        <a:ext cx="7356732" cy="719279"/>
      </dsp:txXfrm>
    </dsp:sp>
    <dsp:sp modelId="{2FA11FCC-D427-4436-A100-363BA5F0D30D}">
      <dsp:nvSpPr>
        <dsp:cNvPr id="0" name=""/>
        <dsp:cNvSpPr/>
      </dsp:nvSpPr>
      <dsp:spPr>
        <a:xfrm>
          <a:off x="1718484" y="3721534"/>
          <a:ext cx="719279" cy="7192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D661B0-A427-4F6C-8133-8E3C667ACE5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72DD5-2050-4091-ADB3-7C298DBC9357}" type="slidenum">
              <a:rPr lang="en-US" smtClean="0"/>
              <a:t>‹#›</a:t>
            </a:fld>
            <a:endParaRPr lang="en-US"/>
          </a:p>
        </p:txBody>
      </p:sp>
    </p:spTree>
    <p:extLst>
      <p:ext uri="{BB962C8B-B14F-4D97-AF65-F5344CB8AC3E}">
        <p14:creationId xmlns:p14="http://schemas.microsoft.com/office/powerpoint/2010/main" val="1883448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472DD5-2050-4091-ADB3-7C298DBC9357}" type="slidenum">
              <a:rPr lang="en-US" smtClean="0"/>
              <a:t>1</a:t>
            </a:fld>
            <a:endParaRPr lang="en-US"/>
          </a:p>
        </p:txBody>
      </p:sp>
    </p:spTree>
    <p:extLst>
      <p:ext uri="{BB962C8B-B14F-4D97-AF65-F5344CB8AC3E}">
        <p14:creationId xmlns:p14="http://schemas.microsoft.com/office/powerpoint/2010/main" val="3328299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khi</a:t>
            </a:r>
            <a:r>
              <a:rPr lang="en-US" dirty="0"/>
              <a:t> </a:t>
            </a:r>
            <a:r>
              <a:rPr lang="en-US" dirty="0" err="1"/>
              <a:t>xác</a:t>
            </a:r>
            <a:r>
              <a:rPr lang="en-US" dirty="0"/>
              <a:t> </a:t>
            </a:r>
            <a:r>
              <a:rPr lang="en-US" dirty="0" err="1"/>
              <a:t>thực</a:t>
            </a:r>
            <a:r>
              <a:rPr lang="en-US" dirty="0"/>
              <a:t> </a:t>
            </a:r>
            <a:r>
              <a:rPr lang="en-US" dirty="0" err="1"/>
              <a:t>các</a:t>
            </a:r>
            <a:r>
              <a:rPr lang="en-US" dirty="0"/>
              <a:t> client ở </a:t>
            </a:r>
            <a:r>
              <a:rPr lang="en-US" dirty="0" err="1"/>
              <a:t>bước</a:t>
            </a:r>
            <a:r>
              <a:rPr lang="en-US" dirty="0"/>
              <a:t> 1, server </a:t>
            </a:r>
            <a:r>
              <a:rPr lang="en-US" dirty="0" err="1"/>
              <a:t>xử</a:t>
            </a:r>
            <a:r>
              <a:rPr lang="en-US" dirty="0"/>
              <a:t> </a:t>
            </a:r>
            <a:r>
              <a:rPr lang="en-US" dirty="0" err="1"/>
              <a:t>lý</a:t>
            </a:r>
            <a:r>
              <a:rPr lang="en-US" dirty="0"/>
              <a:t> </a:t>
            </a:r>
            <a:r>
              <a:rPr lang="en-US" dirty="0" err="1"/>
              <a:t>yêu</a:t>
            </a:r>
            <a:r>
              <a:rPr lang="en-US" dirty="0"/>
              <a:t> </a:t>
            </a:r>
            <a:r>
              <a:rPr lang="en-US" dirty="0" err="1"/>
              <a:t>cầu</a:t>
            </a:r>
            <a:r>
              <a:rPr lang="en-US" dirty="0"/>
              <a:t> </a:t>
            </a:r>
            <a:r>
              <a:rPr lang="en-US" dirty="0" err="1"/>
              <a:t>kết</a:t>
            </a:r>
            <a:r>
              <a:rPr lang="en-US" dirty="0"/>
              <a:t> </a:t>
            </a:r>
            <a:r>
              <a:rPr lang="en-US" dirty="0" err="1"/>
              <a:t>nối</a:t>
            </a:r>
            <a:r>
              <a:rPr lang="en-US" dirty="0"/>
              <a:t> </a:t>
            </a:r>
            <a:r>
              <a:rPr lang="en-US" dirty="0" err="1"/>
              <a:t>từ</a:t>
            </a:r>
            <a:r>
              <a:rPr lang="en-US" dirty="0"/>
              <a:t> client 1 </a:t>
            </a:r>
            <a:r>
              <a:rPr lang="en-US" dirty="0" err="1"/>
              <a:t>đến</a:t>
            </a:r>
            <a:r>
              <a:rPr lang="en-US" dirty="0"/>
              <a:t> client 2  (</a:t>
            </a:r>
            <a:r>
              <a:rPr lang="en-US" dirty="0" err="1"/>
              <a:t>bước</a:t>
            </a:r>
            <a:r>
              <a:rPr lang="en-US" dirty="0"/>
              <a:t> 2) </a:t>
            </a:r>
            <a:r>
              <a:rPr lang="en-US" dirty="0" err="1"/>
              <a:t>và</a:t>
            </a:r>
            <a:r>
              <a:rPr lang="en-US" dirty="0"/>
              <a:t> </a:t>
            </a:r>
            <a:r>
              <a:rPr lang="en-US" dirty="0" err="1"/>
              <a:t>phân</a:t>
            </a:r>
            <a:r>
              <a:rPr lang="en-US" dirty="0"/>
              <a:t> </a:t>
            </a:r>
            <a:r>
              <a:rPr lang="en-US" dirty="0" err="1"/>
              <a:t>phối</a:t>
            </a:r>
            <a:r>
              <a:rPr lang="en-US" dirty="0"/>
              <a:t> </a:t>
            </a:r>
            <a:r>
              <a:rPr lang="en-US" dirty="0" err="1"/>
              <a:t>khoá</a:t>
            </a:r>
            <a:r>
              <a:rPr lang="en-US" dirty="0"/>
              <a:t> </a:t>
            </a:r>
            <a:r>
              <a:rPr lang="en-US" dirty="0" err="1"/>
              <a:t>cho</a:t>
            </a:r>
            <a:r>
              <a:rPr lang="en-US" dirty="0"/>
              <a:t> </a:t>
            </a:r>
            <a:r>
              <a:rPr lang="en-US" dirty="0" err="1"/>
              <a:t>các</a:t>
            </a:r>
            <a:r>
              <a:rPr lang="en-US" dirty="0"/>
              <a:t> client</a:t>
            </a:r>
          </a:p>
        </p:txBody>
      </p:sp>
      <p:sp>
        <p:nvSpPr>
          <p:cNvPr id="4" name="Slide Number Placeholder 3"/>
          <p:cNvSpPr>
            <a:spLocks noGrp="1"/>
          </p:cNvSpPr>
          <p:nvPr>
            <p:ph type="sldNum" sz="quarter" idx="5"/>
          </p:nvPr>
        </p:nvSpPr>
        <p:spPr/>
        <p:txBody>
          <a:bodyPr/>
          <a:lstStyle/>
          <a:p>
            <a:fld id="{3C472DD5-2050-4091-ADB3-7C298DBC9357}" type="slidenum">
              <a:rPr lang="en-US" smtClean="0"/>
              <a:t>10</a:t>
            </a:fld>
            <a:endParaRPr lang="en-US"/>
          </a:p>
        </p:txBody>
      </p:sp>
    </p:spTree>
    <p:extLst>
      <p:ext uri="{BB962C8B-B14F-4D97-AF65-F5344CB8AC3E}">
        <p14:creationId xmlns:p14="http://schemas.microsoft.com/office/powerpoint/2010/main" val="103935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đầu</a:t>
            </a:r>
            <a:r>
              <a:rPr lang="en-US" dirty="0"/>
              <a:t> </a:t>
            </a:r>
            <a:r>
              <a:rPr lang="en-US" dirty="0" err="1"/>
              <a:t>tiên</a:t>
            </a:r>
            <a:r>
              <a:rPr lang="en-US" dirty="0"/>
              <a:t>, client 1 </a:t>
            </a:r>
            <a:r>
              <a:rPr lang="en-US" dirty="0" err="1"/>
              <a:t>và</a:t>
            </a:r>
            <a:r>
              <a:rPr lang="en-US" dirty="0"/>
              <a:t> client 2 </a:t>
            </a:r>
            <a:r>
              <a:rPr lang="en-US" dirty="0" err="1"/>
              <a:t>kết</a:t>
            </a:r>
            <a:r>
              <a:rPr lang="en-US" dirty="0"/>
              <a:t> </a:t>
            </a:r>
            <a:r>
              <a:rPr lang="en-US" dirty="0" err="1"/>
              <a:t>nối</a:t>
            </a:r>
            <a:r>
              <a:rPr lang="en-US" dirty="0"/>
              <a:t> </a:t>
            </a:r>
            <a:r>
              <a:rPr lang="en-US" dirty="0" err="1"/>
              <a:t>thành</a:t>
            </a:r>
            <a:r>
              <a:rPr lang="en-US" dirty="0"/>
              <a:t> </a:t>
            </a:r>
            <a:r>
              <a:rPr lang="en-US" dirty="0" err="1"/>
              <a:t>công</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khoá</a:t>
            </a:r>
            <a:r>
              <a:rPr lang="en-US" dirty="0"/>
              <a:t> </a:t>
            </a:r>
            <a:r>
              <a:rPr lang="en-US" dirty="0" err="1"/>
              <a:t>mã</a:t>
            </a:r>
            <a:r>
              <a:rPr lang="en-US" dirty="0"/>
              <a:t> </a:t>
            </a:r>
            <a:r>
              <a:rPr lang="en-US" dirty="0" err="1"/>
              <a:t>hoá</a:t>
            </a:r>
            <a:r>
              <a:rPr lang="en-US" dirty="0"/>
              <a:t>.</a:t>
            </a:r>
          </a:p>
          <a:p>
            <a:endParaRPr lang="en-US" dirty="0"/>
          </a:p>
          <a:p>
            <a:r>
              <a:rPr lang="en-US" dirty="0" err="1"/>
              <a:t>Hình</a:t>
            </a:r>
            <a:r>
              <a:rPr lang="en-US" dirty="0"/>
              <a:t> </a:t>
            </a:r>
            <a:r>
              <a:rPr lang="en-US" dirty="0" err="1"/>
              <a:t>cuối</a:t>
            </a:r>
            <a:r>
              <a:rPr lang="en-US" dirty="0"/>
              <a:t> </a:t>
            </a:r>
            <a:r>
              <a:rPr lang="en-US" dirty="0" err="1"/>
              <a:t>cùng</a:t>
            </a:r>
            <a:r>
              <a:rPr lang="en-US" dirty="0"/>
              <a:t>, </a:t>
            </a:r>
            <a:r>
              <a:rPr lang="en-US" dirty="0" err="1"/>
              <a:t>dữ</a:t>
            </a:r>
            <a:r>
              <a:rPr lang="en-US" dirty="0"/>
              <a:t> </a:t>
            </a:r>
            <a:r>
              <a:rPr lang="en-US" dirty="0" err="1"/>
              <a:t>liệu</a:t>
            </a:r>
            <a:r>
              <a:rPr lang="en-US" dirty="0"/>
              <a:t> </a:t>
            </a:r>
            <a:r>
              <a:rPr lang="en-US" dirty="0" err="1"/>
              <a:t>truyền</a:t>
            </a:r>
            <a:r>
              <a:rPr lang="en-US" dirty="0"/>
              <a:t> </a:t>
            </a:r>
            <a:r>
              <a:rPr lang="en-US" dirty="0" err="1"/>
              <a:t>giữa</a:t>
            </a:r>
            <a:r>
              <a:rPr lang="en-US" dirty="0"/>
              <a:t> </a:t>
            </a:r>
            <a:r>
              <a:rPr lang="en-US" dirty="0" err="1"/>
              <a:t>các</a:t>
            </a:r>
            <a:r>
              <a:rPr lang="en-US" dirty="0"/>
              <a:t> client </a:t>
            </a:r>
            <a:r>
              <a:rPr lang="en-US" dirty="0" err="1"/>
              <a:t>đã</a:t>
            </a:r>
            <a:r>
              <a:rPr lang="en-US" dirty="0"/>
              <a:t> được </a:t>
            </a:r>
            <a:r>
              <a:rPr lang="en-US" dirty="0" err="1"/>
              <a:t>mã</a:t>
            </a:r>
            <a:r>
              <a:rPr lang="en-US" dirty="0"/>
              <a:t> </a:t>
            </a:r>
            <a:r>
              <a:rPr lang="en-US" dirty="0" err="1"/>
              <a:t>hoá</a:t>
            </a:r>
            <a:endParaRPr lang="en-US" dirty="0"/>
          </a:p>
        </p:txBody>
      </p:sp>
      <p:sp>
        <p:nvSpPr>
          <p:cNvPr id="4" name="Slide Number Placeholder 3"/>
          <p:cNvSpPr>
            <a:spLocks noGrp="1"/>
          </p:cNvSpPr>
          <p:nvPr>
            <p:ph type="sldNum" sz="quarter" idx="5"/>
          </p:nvPr>
        </p:nvSpPr>
        <p:spPr/>
        <p:txBody>
          <a:bodyPr/>
          <a:lstStyle/>
          <a:p>
            <a:fld id="{3C472DD5-2050-4091-ADB3-7C298DBC9357}" type="slidenum">
              <a:rPr lang="en-US" smtClean="0"/>
              <a:t>11</a:t>
            </a:fld>
            <a:endParaRPr lang="en-US"/>
          </a:p>
        </p:txBody>
      </p:sp>
    </p:spTree>
    <p:extLst>
      <p:ext uri="{BB962C8B-B14F-4D97-AF65-F5344CB8AC3E}">
        <p14:creationId xmlns:p14="http://schemas.microsoft.com/office/powerpoint/2010/main" val="1605429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1E7A18-D5C0-45EA-8D8B-28E80B1E61BE}"/>
              </a:ext>
            </a:extLst>
          </p:cNvPr>
          <p:cNvSpPr>
            <a:spLocks noGrp="1"/>
          </p:cNvSpPr>
          <p:nvPr>
            <p:ph type="dt" sz="half" idx="10"/>
          </p:nvPr>
        </p:nvSpPr>
        <p:spPr/>
        <p:txBody>
          <a:bodyPr/>
          <a:lstStyle/>
          <a:p>
            <a:fld id="{2A3C4B5E-1570-4345-9C69-625676A27EBE}" type="datetime1">
              <a:rPr lang="en-US" smtClean="0"/>
              <a:t>4/13/2024</a:t>
            </a:fld>
            <a:endParaRPr lang="en-US"/>
          </a:p>
        </p:txBody>
      </p:sp>
      <p:grpSp>
        <p:nvGrpSpPr>
          <p:cNvPr id="40" name="Group 39">
            <a:extLst>
              <a:ext uri="{FF2B5EF4-FFF2-40B4-BE49-F238E27FC236}">
                <a16:creationId xmlns:a16="http://schemas.microsoft.com/office/drawing/2014/main" id="{5F8B797B-6364-45ED-931C-13FEC57F81F5}"/>
              </a:ext>
            </a:extLst>
          </p:cNvPr>
          <p:cNvGrpSpPr/>
          <p:nvPr userDrawn="1"/>
        </p:nvGrpSpPr>
        <p:grpSpPr>
          <a:xfrm>
            <a:off x="6477001" y="0"/>
            <a:ext cx="11074399" cy="7371725"/>
            <a:chOff x="7206340" y="-4"/>
            <a:chExt cx="12747173" cy="7371725"/>
          </a:xfrm>
        </p:grpSpPr>
        <p:grpSp>
          <p:nvGrpSpPr>
            <p:cNvPr id="30" name="Group 2">
              <a:extLst>
                <a:ext uri="{FF2B5EF4-FFF2-40B4-BE49-F238E27FC236}">
                  <a16:creationId xmlns:a16="http://schemas.microsoft.com/office/drawing/2014/main" id="{8CF1D120-9B98-4D88-A097-AA8239179BAF}"/>
                </a:ext>
              </a:extLst>
            </p:cNvPr>
            <p:cNvGrpSpPr/>
            <p:nvPr userDrawn="1"/>
          </p:nvGrpSpPr>
          <p:grpSpPr>
            <a:xfrm rot="-10800000">
              <a:off x="7206340" y="-3"/>
              <a:ext cx="12747173" cy="5606145"/>
              <a:chOff x="0" y="0"/>
              <a:chExt cx="406400" cy="187305"/>
            </a:xfrm>
          </p:grpSpPr>
          <p:sp>
            <p:nvSpPr>
              <p:cNvPr id="31" name="Freeform 3">
                <a:extLst>
                  <a:ext uri="{FF2B5EF4-FFF2-40B4-BE49-F238E27FC236}">
                    <a16:creationId xmlns:a16="http://schemas.microsoft.com/office/drawing/2014/main" id="{F1B9C170-3CFB-4B50-B9E2-E3B4255E6D6E}"/>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txBody>
              <a:bodyPr/>
              <a:lstStyle/>
              <a:p>
                <a:endParaRPr lang="en-US" dirty="0"/>
              </a:p>
            </p:txBody>
          </p:sp>
          <p:sp>
            <p:nvSpPr>
              <p:cNvPr id="32" name="TextBox 4">
                <a:extLst>
                  <a:ext uri="{FF2B5EF4-FFF2-40B4-BE49-F238E27FC236}">
                    <a16:creationId xmlns:a16="http://schemas.microsoft.com/office/drawing/2014/main" id="{86C37BED-83EE-4324-95EC-E34A1165F71C}"/>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34" name="Group 5">
              <a:extLst>
                <a:ext uri="{FF2B5EF4-FFF2-40B4-BE49-F238E27FC236}">
                  <a16:creationId xmlns:a16="http://schemas.microsoft.com/office/drawing/2014/main" id="{6FD7B93E-62AC-49D1-9CB3-06075C31C3E1}"/>
                </a:ext>
              </a:extLst>
            </p:cNvPr>
            <p:cNvGrpSpPr>
              <a:grpSpLocks noChangeAspect="1"/>
            </p:cNvGrpSpPr>
            <p:nvPr userDrawn="1"/>
          </p:nvGrpSpPr>
          <p:grpSpPr>
            <a:xfrm>
              <a:off x="7712109" y="-4"/>
              <a:ext cx="8959782" cy="7371725"/>
              <a:chOff x="0" y="0"/>
              <a:chExt cx="6184570" cy="5088399"/>
            </a:xfrm>
          </p:grpSpPr>
          <p:sp>
            <p:nvSpPr>
              <p:cNvPr id="35" name="Freeform 6">
                <a:extLst>
                  <a:ext uri="{FF2B5EF4-FFF2-40B4-BE49-F238E27FC236}">
                    <a16:creationId xmlns:a16="http://schemas.microsoft.com/office/drawing/2014/main" id="{59E5EACB-68CC-4F0A-B7B7-A4E778992B09}"/>
                  </a:ext>
                </a:extLst>
              </p:cNvPr>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id="36" name="Freeform 7">
                <a:extLst>
                  <a:ext uri="{FF2B5EF4-FFF2-40B4-BE49-F238E27FC236}">
                    <a16:creationId xmlns:a16="http://schemas.microsoft.com/office/drawing/2014/main" id="{E2131621-AF0E-4C77-B211-9C09FAC0B774}"/>
                  </a:ext>
                </a:extLst>
              </p:cNvPr>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11745" r="-11745"/>
                </a:stretch>
              </a:blipFill>
            </p:spPr>
          </p:sp>
        </p:grpSp>
        <p:grpSp>
          <p:nvGrpSpPr>
            <p:cNvPr id="37" name="Group 8">
              <a:extLst>
                <a:ext uri="{FF2B5EF4-FFF2-40B4-BE49-F238E27FC236}">
                  <a16:creationId xmlns:a16="http://schemas.microsoft.com/office/drawing/2014/main" id="{3544FFF0-5DC6-494A-B2FC-0DF258F07C56}"/>
                </a:ext>
              </a:extLst>
            </p:cNvPr>
            <p:cNvGrpSpPr/>
            <p:nvPr userDrawn="1"/>
          </p:nvGrpSpPr>
          <p:grpSpPr>
            <a:xfrm>
              <a:off x="7206340" y="3945772"/>
              <a:ext cx="6641554" cy="2912228"/>
              <a:chOff x="0" y="0"/>
              <a:chExt cx="406400" cy="187305"/>
            </a:xfrm>
          </p:grpSpPr>
          <p:sp>
            <p:nvSpPr>
              <p:cNvPr id="38" name="Freeform 9">
                <a:extLst>
                  <a:ext uri="{FF2B5EF4-FFF2-40B4-BE49-F238E27FC236}">
                    <a16:creationId xmlns:a16="http://schemas.microsoft.com/office/drawing/2014/main" id="{F68E363D-0432-4F3C-A675-4E054884564F}"/>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39" name="TextBox 10">
                <a:extLst>
                  <a:ext uri="{FF2B5EF4-FFF2-40B4-BE49-F238E27FC236}">
                    <a16:creationId xmlns:a16="http://schemas.microsoft.com/office/drawing/2014/main" id="{98D26B6C-2D60-4F0C-ADBF-999EE79560A2}"/>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pic>
        <p:nvPicPr>
          <p:cNvPr id="20" name="Picture 19">
            <a:extLst>
              <a:ext uri="{FF2B5EF4-FFF2-40B4-BE49-F238E27FC236}">
                <a16:creationId xmlns:a16="http://schemas.microsoft.com/office/drawing/2014/main" id="{5464B523-41ED-46C2-9438-2F32752AAD6F}"/>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2383" y="407200"/>
            <a:ext cx="751545" cy="706378"/>
          </a:xfrm>
          <a:prstGeom prst="rect">
            <a:avLst/>
          </a:prstGeom>
          <a:noFill/>
          <a:ln>
            <a:noFill/>
          </a:ln>
        </p:spPr>
      </p:pic>
    </p:spTree>
    <p:extLst>
      <p:ext uri="{BB962C8B-B14F-4D97-AF65-F5344CB8AC3E}">
        <p14:creationId xmlns:p14="http://schemas.microsoft.com/office/powerpoint/2010/main" val="112826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7AF0-17C0-41A5-A858-85F59D2449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A4133D-3974-4660-84D7-6F4EBC5686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10B1BC-EFF7-4A0E-8FE1-D6E2F856DF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3799F2-E8C5-4606-8F2C-61B35E0118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DFDF72-44B3-4DDA-A35A-E6FCC0FD99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01C894-BBF6-4632-96C5-39E24B50FE40}"/>
              </a:ext>
            </a:extLst>
          </p:cNvPr>
          <p:cNvSpPr>
            <a:spLocks noGrp="1"/>
          </p:cNvSpPr>
          <p:nvPr>
            <p:ph type="dt" sz="half" idx="10"/>
          </p:nvPr>
        </p:nvSpPr>
        <p:spPr/>
        <p:txBody>
          <a:bodyPr/>
          <a:lstStyle/>
          <a:p>
            <a:fld id="{DB843B55-4FA0-4EAC-BFBA-0859ECC2DA1B}" type="datetime1">
              <a:rPr lang="en-US" smtClean="0"/>
              <a:t>4/13/2024</a:t>
            </a:fld>
            <a:endParaRPr lang="en-US"/>
          </a:p>
        </p:txBody>
      </p:sp>
      <p:sp>
        <p:nvSpPr>
          <p:cNvPr id="8" name="Footer Placeholder 7">
            <a:extLst>
              <a:ext uri="{FF2B5EF4-FFF2-40B4-BE49-F238E27FC236}">
                <a16:creationId xmlns:a16="http://schemas.microsoft.com/office/drawing/2014/main" id="{1061CDB2-2F51-426C-BC0C-44F9C0AF35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6CC300-7911-46A0-8D2C-1FFC1C01AC05}"/>
              </a:ext>
            </a:extLst>
          </p:cNvPr>
          <p:cNvSpPr>
            <a:spLocks noGrp="1"/>
          </p:cNvSpPr>
          <p:nvPr>
            <p:ph type="sldNum" sz="quarter" idx="12"/>
          </p:nvPr>
        </p:nvSpPr>
        <p:spPr/>
        <p:txBody>
          <a:bodyPr/>
          <a:lstStyle/>
          <a:p>
            <a:fld id="{AFE03277-052A-4537-BB8E-EB166A7F2ABD}" type="slidenum">
              <a:rPr lang="en-US" smtClean="0"/>
              <a:t>‹#›</a:t>
            </a:fld>
            <a:endParaRPr lang="en-US"/>
          </a:p>
        </p:txBody>
      </p:sp>
    </p:spTree>
    <p:extLst>
      <p:ext uri="{BB962C8B-B14F-4D97-AF65-F5344CB8AC3E}">
        <p14:creationId xmlns:p14="http://schemas.microsoft.com/office/powerpoint/2010/main" val="2833134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57CE-8059-4D30-9915-7F1A57EF9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40B902-2406-4808-80A4-86ACD4583E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987C92-DB23-4D88-89E8-F66E2AC29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BD18A4-9184-47BD-99AF-4265BAC47046}"/>
              </a:ext>
            </a:extLst>
          </p:cNvPr>
          <p:cNvSpPr>
            <a:spLocks noGrp="1"/>
          </p:cNvSpPr>
          <p:nvPr>
            <p:ph type="dt" sz="half" idx="10"/>
          </p:nvPr>
        </p:nvSpPr>
        <p:spPr/>
        <p:txBody>
          <a:bodyPr/>
          <a:lstStyle/>
          <a:p>
            <a:fld id="{C97CF5C5-39EC-4918-BE16-79AC4C3298B5}" type="datetime1">
              <a:rPr lang="en-US" smtClean="0"/>
              <a:t>4/13/2024</a:t>
            </a:fld>
            <a:endParaRPr lang="en-US"/>
          </a:p>
        </p:txBody>
      </p:sp>
      <p:sp>
        <p:nvSpPr>
          <p:cNvPr id="6" name="Footer Placeholder 5">
            <a:extLst>
              <a:ext uri="{FF2B5EF4-FFF2-40B4-BE49-F238E27FC236}">
                <a16:creationId xmlns:a16="http://schemas.microsoft.com/office/drawing/2014/main" id="{6B495372-EF01-41F4-AD73-06BB9CD0B0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154A5-30F0-404A-B387-B613A4737991}"/>
              </a:ext>
            </a:extLst>
          </p:cNvPr>
          <p:cNvSpPr>
            <a:spLocks noGrp="1"/>
          </p:cNvSpPr>
          <p:nvPr>
            <p:ph type="sldNum" sz="quarter" idx="12"/>
          </p:nvPr>
        </p:nvSpPr>
        <p:spPr/>
        <p:txBody>
          <a:bodyPr/>
          <a:lstStyle/>
          <a:p>
            <a:fld id="{AFE03277-052A-4537-BB8E-EB166A7F2ABD}" type="slidenum">
              <a:rPr lang="en-US" smtClean="0"/>
              <a:t>‹#›</a:t>
            </a:fld>
            <a:endParaRPr lang="en-US"/>
          </a:p>
        </p:txBody>
      </p:sp>
    </p:spTree>
    <p:extLst>
      <p:ext uri="{BB962C8B-B14F-4D97-AF65-F5344CB8AC3E}">
        <p14:creationId xmlns:p14="http://schemas.microsoft.com/office/powerpoint/2010/main" val="1719276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CF04-447E-402A-8846-5BD96EC2D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D06A56-6CC8-4E04-A2B6-CA078FC5CC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E4FE37-A420-4BAC-912C-BBCE87D43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FEB8C0-00A1-4AB7-B462-EC36ABA95A3C}"/>
              </a:ext>
            </a:extLst>
          </p:cNvPr>
          <p:cNvSpPr>
            <a:spLocks noGrp="1"/>
          </p:cNvSpPr>
          <p:nvPr>
            <p:ph type="dt" sz="half" idx="10"/>
          </p:nvPr>
        </p:nvSpPr>
        <p:spPr/>
        <p:txBody>
          <a:bodyPr/>
          <a:lstStyle/>
          <a:p>
            <a:fld id="{0B9B6D10-7B02-49EE-B2F6-189F378A745C}" type="datetime1">
              <a:rPr lang="en-US" smtClean="0"/>
              <a:t>4/13/2024</a:t>
            </a:fld>
            <a:endParaRPr lang="en-US"/>
          </a:p>
        </p:txBody>
      </p:sp>
      <p:sp>
        <p:nvSpPr>
          <p:cNvPr id="6" name="Footer Placeholder 5">
            <a:extLst>
              <a:ext uri="{FF2B5EF4-FFF2-40B4-BE49-F238E27FC236}">
                <a16:creationId xmlns:a16="http://schemas.microsoft.com/office/drawing/2014/main" id="{B9F281CC-F9E4-488B-9183-84EA1C921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A9D1C1-55C5-4464-BC6D-E382E67D9810}"/>
              </a:ext>
            </a:extLst>
          </p:cNvPr>
          <p:cNvSpPr>
            <a:spLocks noGrp="1"/>
          </p:cNvSpPr>
          <p:nvPr>
            <p:ph type="sldNum" sz="quarter" idx="12"/>
          </p:nvPr>
        </p:nvSpPr>
        <p:spPr/>
        <p:txBody>
          <a:bodyPr/>
          <a:lstStyle/>
          <a:p>
            <a:fld id="{AFE03277-052A-4537-BB8E-EB166A7F2ABD}" type="slidenum">
              <a:rPr lang="en-US" smtClean="0"/>
              <a:t>‹#›</a:t>
            </a:fld>
            <a:endParaRPr lang="en-US"/>
          </a:p>
        </p:txBody>
      </p:sp>
    </p:spTree>
    <p:extLst>
      <p:ext uri="{BB962C8B-B14F-4D97-AF65-F5344CB8AC3E}">
        <p14:creationId xmlns:p14="http://schemas.microsoft.com/office/powerpoint/2010/main" val="3162112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E693-03E7-4E99-B43F-346F27764C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CE2E39-4CF4-4BE5-A5BF-EE4EC9DB3F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6BCA00-202C-425E-9CE4-B33076CF04C8}"/>
              </a:ext>
            </a:extLst>
          </p:cNvPr>
          <p:cNvSpPr>
            <a:spLocks noGrp="1"/>
          </p:cNvSpPr>
          <p:nvPr>
            <p:ph type="dt" sz="half" idx="10"/>
          </p:nvPr>
        </p:nvSpPr>
        <p:spPr/>
        <p:txBody>
          <a:bodyPr/>
          <a:lstStyle/>
          <a:p>
            <a:fld id="{79D9844B-92A3-4F34-A735-56427F6B1842}" type="datetime1">
              <a:rPr lang="en-US" smtClean="0"/>
              <a:t>4/13/2024</a:t>
            </a:fld>
            <a:endParaRPr lang="en-US"/>
          </a:p>
        </p:txBody>
      </p:sp>
      <p:sp>
        <p:nvSpPr>
          <p:cNvPr id="5" name="Footer Placeholder 4">
            <a:extLst>
              <a:ext uri="{FF2B5EF4-FFF2-40B4-BE49-F238E27FC236}">
                <a16:creationId xmlns:a16="http://schemas.microsoft.com/office/drawing/2014/main" id="{B78BD461-DE77-4E3C-92C1-9173582E1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F018E-ABA9-4625-B921-D6D56C450B5B}"/>
              </a:ext>
            </a:extLst>
          </p:cNvPr>
          <p:cNvSpPr>
            <a:spLocks noGrp="1"/>
          </p:cNvSpPr>
          <p:nvPr>
            <p:ph type="sldNum" sz="quarter" idx="12"/>
          </p:nvPr>
        </p:nvSpPr>
        <p:spPr/>
        <p:txBody>
          <a:bodyPr/>
          <a:lstStyle/>
          <a:p>
            <a:fld id="{AFE03277-052A-4537-BB8E-EB166A7F2ABD}" type="slidenum">
              <a:rPr lang="en-US" smtClean="0"/>
              <a:t>‹#›</a:t>
            </a:fld>
            <a:endParaRPr lang="en-US"/>
          </a:p>
        </p:txBody>
      </p:sp>
    </p:spTree>
    <p:extLst>
      <p:ext uri="{BB962C8B-B14F-4D97-AF65-F5344CB8AC3E}">
        <p14:creationId xmlns:p14="http://schemas.microsoft.com/office/powerpoint/2010/main" val="3493061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171AA-E412-4043-91F7-0063C9AF27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6C5937-427A-484D-84F4-6A08D32C30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DCD48-B966-4ECD-AF3A-D31514DE5D23}"/>
              </a:ext>
            </a:extLst>
          </p:cNvPr>
          <p:cNvSpPr>
            <a:spLocks noGrp="1"/>
          </p:cNvSpPr>
          <p:nvPr>
            <p:ph type="dt" sz="half" idx="10"/>
          </p:nvPr>
        </p:nvSpPr>
        <p:spPr/>
        <p:txBody>
          <a:bodyPr/>
          <a:lstStyle/>
          <a:p>
            <a:fld id="{7D1B3730-8032-439E-A745-AE63F0238228}" type="datetime1">
              <a:rPr lang="en-US" smtClean="0"/>
              <a:t>4/13/2024</a:t>
            </a:fld>
            <a:endParaRPr lang="en-US"/>
          </a:p>
        </p:txBody>
      </p:sp>
      <p:sp>
        <p:nvSpPr>
          <p:cNvPr id="5" name="Footer Placeholder 4">
            <a:extLst>
              <a:ext uri="{FF2B5EF4-FFF2-40B4-BE49-F238E27FC236}">
                <a16:creationId xmlns:a16="http://schemas.microsoft.com/office/drawing/2014/main" id="{539B6323-7B3D-46DA-89D3-B3F6E1C4A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735315-1F13-45BC-BA6C-CD08F904B7EA}"/>
              </a:ext>
            </a:extLst>
          </p:cNvPr>
          <p:cNvSpPr>
            <a:spLocks noGrp="1"/>
          </p:cNvSpPr>
          <p:nvPr>
            <p:ph type="sldNum" sz="quarter" idx="12"/>
          </p:nvPr>
        </p:nvSpPr>
        <p:spPr/>
        <p:txBody>
          <a:bodyPr/>
          <a:lstStyle/>
          <a:p>
            <a:fld id="{AFE03277-052A-4537-BB8E-EB166A7F2ABD}" type="slidenum">
              <a:rPr lang="en-US" smtClean="0"/>
              <a:t>‹#›</a:t>
            </a:fld>
            <a:endParaRPr lang="en-US"/>
          </a:p>
        </p:txBody>
      </p:sp>
    </p:spTree>
    <p:extLst>
      <p:ext uri="{BB962C8B-B14F-4D97-AF65-F5344CB8AC3E}">
        <p14:creationId xmlns:p14="http://schemas.microsoft.com/office/powerpoint/2010/main" val="353083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D052-4E80-4D4D-A54F-CBF06B6A6248}"/>
              </a:ext>
            </a:extLst>
          </p:cNvPr>
          <p:cNvSpPr>
            <a:spLocks noGrp="1"/>
          </p:cNvSpPr>
          <p:nvPr>
            <p:ph type="title"/>
          </p:nvPr>
        </p:nvSpPr>
        <p:spPr>
          <a:xfrm>
            <a:off x="595836" y="401028"/>
            <a:ext cx="11333018" cy="1686063"/>
          </a:xfrm>
        </p:spPr>
        <p:txBody>
          <a:bodyPr>
            <a:noAutofit/>
          </a:bodyPr>
          <a:lstStyle>
            <a:lvl1pPr>
              <a:defRPr sz="6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0D2F8010-0FF0-468C-8783-A0684C461FB4}"/>
              </a:ext>
            </a:extLst>
          </p:cNvPr>
          <p:cNvSpPr>
            <a:spLocks noGrp="1"/>
          </p:cNvSpPr>
          <p:nvPr>
            <p:ph type="dt" sz="half" idx="10"/>
          </p:nvPr>
        </p:nvSpPr>
        <p:spPr/>
        <p:txBody>
          <a:bodyPr/>
          <a:lstStyle/>
          <a:p>
            <a:fld id="{4BCFA176-2278-4B18-850C-714E0677790E}" type="datetime1">
              <a:rPr lang="en-US" smtClean="0"/>
              <a:t>4/13/2024</a:t>
            </a:fld>
            <a:endParaRPr lang="en-US"/>
          </a:p>
        </p:txBody>
      </p:sp>
      <p:sp>
        <p:nvSpPr>
          <p:cNvPr id="4" name="Footer Placeholder 3">
            <a:extLst>
              <a:ext uri="{FF2B5EF4-FFF2-40B4-BE49-F238E27FC236}">
                <a16:creationId xmlns:a16="http://schemas.microsoft.com/office/drawing/2014/main" id="{C82FFE9F-A6EF-406D-99E2-CEC7CBC72B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2439775-842C-490F-B989-57D2A88B4B4C}"/>
              </a:ext>
            </a:extLst>
          </p:cNvPr>
          <p:cNvSpPr>
            <a:spLocks noGrp="1"/>
          </p:cNvSpPr>
          <p:nvPr>
            <p:ph type="sldNum" sz="quarter" idx="12"/>
          </p:nvPr>
        </p:nvSpPr>
        <p:spPr/>
        <p:txBody>
          <a:bodyPr/>
          <a:lstStyle/>
          <a:p>
            <a:fld id="{AFE03277-052A-4537-BB8E-EB166A7F2ABD}" type="slidenum">
              <a:rPr lang="en-US" smtClean="0"/>
              <a:t>‹#›</a:t>
            </a:fld>
            <a:endParaRPr lang="en-US"/>
          </a:p>
        </p:txBody>
      </p:sp>
      <p:sp>
        <p:nvSpPr>
          <p:cNvPr id="9" name="TextBox 5">
            <a:extLst>
              <a:ext uri="{FF2B5EF4-FFF2-40B4-BE49-F238E27FC236}">
                <a16:creationId xmlns:a16="http://schemas.microsoft.com/office/drawing/2014/main" id="{9FD3408A-5C26-4F44-B00A-FB00FE032B26}"/>
              </a:ext>
            </a:extLst>
          </p:cNvPr>
          <p:cNvSpPr txBox="1"/>
          <p:nvPr/>
        </p:nvSpPr>
        <p:spPr>
          <a:xfrm rot="10800000">
            <a:off x="-7674148" y="-5980031"/>
            <a:ext cx="8896692" cy="9700233"/>
          </a:xfrm>
          <a:prstGeom prst="rect">
            <a:avLst/>
          </a:prstGeom>
        </p:spPr>
        <p:txBody>
          <a:bodyPr lIns="50800" tIns="50800" rIns="50800" bIns="50800" rtlCol="0" anchor="ctr"/>
          <a:lstStyle/>
          <a:p>
            <a:pPr algn="ctr">
              <a:lnSpc>
                <a:spcPts val="2100"/>
              </a:lnSpc>
            </a:pPr>
            <a:endParaRPr/>
          </a:p>
        </p:txBody>
      </p:sp>
      <p:grpSp>
        <p:nvGrpSpPr>
          <p:cNvPr id="18" name="Group 17">
            <a:extLst>
              <a:ext uri="{FF2B5EF4-FFF2-40B4-BE49-F238E27FC236}">
                <a16:creationId xmlns:a16="http://schemas.microsoft.com/office/drawing/2014/main" id="{625D2BF4-058B-4AA4-8B9C-51983B51E615}"/>
              </a:ext>
            </a:extLst>
          </p:cNvPr>
          <p:cNvGrpSpPr/>
          <p:nvPr userDrawn="1"/>
        </p:nvGrpSpPr>
        <p:grpSpPr>
          <a:xfrm>
            <a:off x="-3770544" y="-6298385"/>
            <a:ext cx="16115693" cy="9406410"/>
            <a:chOff x="-3770544" y="-6298385"/>
            <a:chExt cx="16115693" cy="9406410"/>
          </a:xfrm>
        </p:grpSpPr>
        <p:pic>
          <p:nvPicPr>
            <p:cNvPr id="6" name="Picture 2">
              <a:extLst>
                <a:ext uri="{FF2B5EF4-FFF2-40B4-BE49-F238E27FC236}">
                  <a16:creationId xmlns:a16="http://schemas.microsoft.com/office/drawing/2014/main" id="{B132B92D-A9A8-4F69-96EA-4A8C72AB33C0}"/>
                </a:ext>
              </a:extLst>
            </p:cNvPr>
            <p:cNvPicPr>
              <a:picLocks noChangeAspect="1"/>
            </p:cNvPicPr>
            <p:nvPr userDrawn="1"/>
          </p:nvPicPr>
          <p:blipFill>
            <a:blip r:embed="rId2"/>
            <a:srcRect t="68610"/>
            <a:stretch>
              <a:fillRect/>
            </a:stretch>
          </p:blipFill>
          <p:spPr>
            <a:xfrm>
              <a:off x="1846851" y="-785697"/>
              <a:ext cx="10498298" cy="2130096"/>
            </a:xfrm>
            <a:prstGeom prst="rect">
              <a:avLst/>
            </a:prstGeom>
          </p:spPr>
        </p:pic>
        <p:grpSp>
          <p:nvGrpSpPr>
            <p:cNvPr id="17" name="Group 16">
              <a:extLst>
                <a:ext uri="{FF2B5EF4-FFF2-40B4-BE49-F238E27FC236}">
                  <a16:creationId xmlns:a16="http://schemas.microsoft.com/office/drawing/2014/main" id="{9618FA8D-D6FB-4581-8B7B-B0D594A8DB33}"/>
                </a:ext>
              </a:extLst>
            </p:cNvPr>
            <p:cNvGrpSpPr/>
            <p:nvPr userDrawn="1"/>
          </p:nvGrpSpPr>
          <p:grpSpPr>
            <a:xfrm>
              <a:off x="-3770544" y="-6298385"/>
              <a:ext cx="11644544" cy="9406410"/>
              <a:chOff x="-3770544" y="-6298385"/>
              <a:chExt cx="11644544" cy="9406410"/>
            </a:xfrm>
          </p:grpSpPr>
          <p:grpSp>
            <p:nvGrpSpPr>
              <p:cNvPr id="10" name="Group 6">
                <a:extLst>
                  <a:ext uri="{FF2B5EF4-FFF2-40B4-BE49-F238E27FC236}">
                    <a16:creationId xmlns:a16="http://schemas.microsoft.com/office/drawing/2014/main" id="{417BFF5C-32BC-4D0F-9DF6-E9AF3FE3AC08}"/>
                  </a:ext>
                </a:extLst>
              </p:cNvPr>
              <p:cNvGrpSpPr/>
              <p:nvPr userDrawn="1"/>
            </p:nvGrpSpPr>
            <p:grpSpPr>
              <a:xfrm rot="-10800000">
                <a:off x="-3770544" y="-6298385"/>
                <a:ext cx="11644544" cy="8958984"/>
                <a:chOff x="0" y="-38100"/>
                <a:chExt cx="685800" cy="647700"/>
              </a:xfrm>
            </p:grpSpPr>
            <p:sp>
              <p:nvSpPr>
                <p:cNvPr id="11" name="Freeform 7">
                  <a:extLst>
                    <a:ext uri="{FF2B5EF4-FFF2-40B4-BE49-F238E27FC236}">
                      <a16:creationId xmlns:a16="http://schemas.microsoft.com/office/drawing/2014/main" id="{46627652-85B5-422A-A9B3-B5A1DB16C325}"/>
                    </a:ext>
                  </a:extLst>
                </p:cNvPr>
                <p:cNvSpPr/>
                <p:nvPr/>
              </p:nvSpPr>
              <p:spPr>
                <a:xfrm>
                  <a:off x="0" y="18360"/>
                  <a:ext cx="533305" cy="187305"/>
                </a:xfrm>
                <a:custGeom>
                  <a:avLst/>
                  <a:gdLst>
                    <a:gd name="connsiteX0" fmla="*/ 203200 w 533305"/>
                    <a:gd name="connsiteY0" fmla="*/ 0 h 187305"/>
                    <a:gd name="connsiteX1" fmla="*/ 533305 w 533305"/>
                    <a:gd name="connsiteY1" fmla="*/ 0 h 187305"/>
                    <a:gd name="connsiteX2" fmla="*/ 530068 w 533305"/>
                    <a:gd name="connsiteY2" fmla="*/ 182714 h 187305"/>
                    <a:gd name="connsiteX3" fmla="*/ 0 w 533305"/>
                    <a:gd name="connsiteY3" fmla="*/ 187305 h 187305"/>
                    <a:gd name="connsiteX4" fmla="*/ 203200 w 533305"/>
                    <a:gd name="connsiteY4" fmla="*/ 0 h 187305"/>
                    <a:gd name="connsiteX0" fmla="*/ 203200 w 533305"/>
                    <a:gd name="connsiteY0" fmla="*/ 0 h 187305"/>
                    <a:gd name="connsiteX1" fmla="*/ 533305 w 533305"/>
                    <a:gd name="connsiteY1" fmla="*/ 0 h 187305"/>
                    <a:gd name="connsiteX2" fmla="*/ 531564 w 533305"/>
                    <a:gd name="connsiteY2" fmla="*/ 182714 h 187305"/>
                    <a:gd name="connsiteX3" fmla="*/ 0 w 533305"/>
                    <a:gd name="connsiteY3" fmla="*/ 187305 h 187305"/>
                    <a:gd name="connsiteX4" fmla="*/ 203200 w 533305"/>
                    <a:gd name="connsiteY4" fmla="*/ 0 h 187305"/>
                    <a:gd name="connsiteX0" fmla="*/ 203200 w 533305"/>
                    <a:gd name="connsiteY0" fmla="*/ 0 h 187305"/>
                    <a:gd name="connsiteX1" fmla="*/ 533305 w 533305"/>
                    <a:gd name="connsiteY1" fmla="*/ 0 h 187305"/>
                    <a:gd name="connsiteX2" fmla="*/ 533060 w 533305"/>
                    <a:gd name="connsiteY2" fmla="*/ 186387 h 187305"/>
                    <a:gd name="connsiteX3" fmla="*/ 0 w 533305"/>
                    <a:gd name="connsiteY3" fmla="*/ 187305 h 187305"/>
                    <a:gd name="connsiteX4" fmla="*/ 203200 w 533305"/>
                    <a:gd name="connsiteY4" fmla="*/ 0 h 187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305" h="187305">
                      <a:moveTo>
                        <a:pt x="203200" y="0"/>
                      </a:moveTo>
                      <a:lnTo>
                        <a:pt x="533305" y="0"/>
                      </a:lnTo>
                      <a:cubicBezTo>
                        <a:pt x="532725" y="60905"/>
                        <a:pt x="533640" y="125482"/>
                        <a:pt x="533060" y="186387"/>
                      </a:cubicBezTo>
                      <a:lnTo>
                        <a:pt x="0" y="187305"/>
                      </a:lnTo>
                      <a:lnTo>
                        <a:pt x="203200" y="0"/>
                      </a:lnTo>
                      <a:close/>
                    </a:path>
                  </a:pathLst>
                </a:custGeom>
                <a:solidFill>
                  <a:srgbClr val="A20E20"/>
                </a:solidFill>
              </p:spPr>
            </p:sp>
            <p:sp>
              <p:nvSpPr>
                <p:cNvPr id="12" name="TextBox 8">
                  <a:extLst>
                    <a:ext uri="{FF2B5EF4-FFF2-40B4-BE49-F238E27FC236}">
                      <a16:creationId xmlns:a16="http://schemas.microsoft.com/office/drawing/2014/main" id="{496B0C71-9E4E-4859-B282-7CC9B6A82E8E}"/>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8" name="Freeform 4">
                <a:extLst>
                  <a:ext uri="{FF2B5EF4-FFF2-40B4-BE49-F238E27FC236}">
                    <a16:creationId xmlns:a16="http://schemas.microsoft.com/office/drawing/2014/main" id="{6AEA0B84-7E86-4F7A-A7BD-CD6F4E365828}"/>
                  </a:ext>
                </a:extLst>
              </p:cNvPr>
              <p:cNvSpPr/>
              <p:nvPr/>
            </p:nvSpPr>
            <p:spPr>
              <a:xfrm rot="10800000">
                <a:off x="-45354" y="302865"/>
                <a:ext cx="3295326" cy="2805160"/>
              </a:xfrm>
              <a:custGeom>
                <a:avLst/>
                <a:gdLst>
                  <a:gd name="connsiteX0" fmla="*/ 203200 w 206979"/>
                  <a:gd name="connsiteY0" fmla="*/ 0 h 187305"/>
                  <a:gd name="connsiteX1" fmla="*/ 203200 w 206979"/>
                  <a:gd name="connsiteY1" fmla="*/ 0 h 187305"/>
                  <a:gd name="connsiteX2" fmla="*/ 206979 w 206979"/>
                  <a:gd name="connsiteY2" fmla="*/ 186457 h 187305"/>
                  <a:gd name="connsiteX3" fmla="*/ 0 w 206979"/>
                  <a:gd name="connsiteY3" fmla="*/ 187305 h 187305"/>
                  <a:gd name="connsiteX4" fmla="*/ 203200 w 206979"/>
                  <a:gd name="connsiteY4" fmla="*/ 0 h 187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979" h="187305">
                    <a:moveTo>
                      <a:pt x="203200" y="0"/>
                    </a:moveTo>
                    <a:lnTo>
                      <a:pt x="203200" y="0"/>
                    </a:lnTo>
                    <a:cubicBezTo>
                      <a:pt x="204460" y="62152"/>
                      <a:pt x="205719" y="124305"/>
                      <a:pt x="206979" y="186457"/>
                    </a:cubicBezTo>
                    <a:lnTo>
                      <a:pt x="0" y="187305"/>
                    </a:lnTo>
                    <a:lnTo>
                      <a:pt x="203200" y="0"/>
                    </a:lnTo>
                    <a:close/>
                  </a:path>
                </a:pathLst>
              </a:custGeom>
              <a:solidFill>
                <a:srgbClr val="E8223B"/>
              </a:solidFill>
            </p:spPr>
          </p:sp>
        </p:grpSp>
      </p:grpSp>
      <p:sp>
        <p:nvSpPr>
          <p:cNvPr id="16" name="Content Placeholder 2">
            <a:extLst>
              <a:ext uri="{FF2B5EF4-FFF2-40B4-BE49-F238E27FC236}">
                <a16:creationId xmlns:a16="http://schemas.microsoft.com/office/drawing/2014/main" id="{DE5CD818-191F-4FFA-99E2-4884607B34C7}"/>
              </a:ext>
            </a:extLst>
          </p:cNvPr>
          <p:cNvSpPr>
            <a:spLocks noGrp="1"/>
          </p:cNvSpPr>
          <p:nvPr userDrawn="1">
            <p:ph sz="half" idx="1"/>
          </p:nvPr>
        </p:nvSpPr>
        <p:spPr>
          <a:xfrm>
            <a:off x="595836" y="2399997"/>
            <a:ext cx="11333018" cy="3776966"/>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9901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B3BD0CE-6184-4EA6-9F6F-0918A59FE81A}"/>
              </a:ext>
            </a:extLst>
          </p:cNvPr>
          <p:cNvSpPr>
            <a:spLocks noGrp="1"/>
          </p:cNvSpPr>
          <p:nvPr>
            <p:ph type="sldNum" sz="quarter" idx="12"/>
          </p:nvPr>
        </p:nvSpPr>
        <p:spPr/>
        <p:txBody>
          <a:bodyPr/>
          <a:lstStyle/>
          <a:p>
            <a:fld id="{AFE03277-052A-4537-BB8E-EB166A7F2ABD}" type="slidenum">
              <a:rPr lang="en-US" smtClean="0"/>
              <a:t>‹#›</a:t>
            </a:fld>
            <a:endParaRPr lang="en-US"/>
          </a:p>
        </p:txBody>
      </p:sp>
      <p:sp>
        <p:nvSpPr>
          <p:cNvPr id="8" name="Freeform 3">
            <a:extLst>
              <a:ext uri="{FF2B5EF4-FFF2-40B4-BE49-F238E27FC236}">
                <a16:creationId xmlns:a16="http://schemas.microsoft.com/office/drawing/2014/main" id="{45D4B99A-9899-4F33-A4A0-820F8BF3E29A}"/>
              </a:ext>
            </a:extLst>
          </p:cNvPr>
          <p:cNvSpPr/>
          <p:nvPr/>
        </p:nvSpPr>
        <p:spPr>
          <a:xfrm rot="10800000">
            <a:off x="4198400" y="-639752"/>
            <a:ext cx="10139900" cy="1775112"/>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sp>
      <p:sp>
        <p:nvSpPr>
          <p:cNvPr id="9" name="TextBox 4">
            <a:extLst>
              <a:ext uri="{FF2B5EF4-FFF2-40B4-BE49-F238E27FC236}">
                <a16:creationId xmlns:a16="http://schemas.microsoft.com/office/drawing/2014/main" id="{36E48B43-8D71-4B2E-9234-87C987F639D7}"/>
              </a:ext>
            </a:extLst>
          </p:cNvPr>
          <p:cNvSpPr txBox="1"/>
          <p:nvPr/>
        </p:nvSpPr>
        <p:spPr>
          <a:xfrm rot="10800000">
            <a:off x="7337032" y="-8722662"/>
            <a:ext cx="11641385" cy="10951049"/>
          </a:xfrm>
          <a:prstGeom prst="rect">
            <a:avLst/>
          </a:prstGeom>
        </p:spPr>
        <p:txBody>
          <a:bodyPr lIns="50800" tIns="50800" rIns="50800" bIns="50800" rtlCol="0" anchor="ctr"/>
          <a:lstStyle/>
          <a:p>
            <a:pPr algn="ctr">
              <a:lnSpc>
                <a:spcPts val="2100"/>
              </a:lnSpc>
            </a:pPr>
            <a:endParaRPr/>
          </a:p>
        </p:txBody>
      </p:sp>
      <p:grpSp>
        <p:nvGrpSpPr>
          <p:cNvPr id="10" name="Group 5">
            <a:extLst>
              <a:ext uri="{FF2B5EF4-FFF2-40B4-BE49-F238E27FC236}">
                <a16:creationId xmlns:a16="http://schemas.microsoft.com/office/drawing/2014/main" id="{CFD642B0-4EC2-4AD9-8C68-109825021F93}"/>
              </a:ext>
            </a:extLst>
          </p:cNvPr>
          <p:cNvGrpSpPr/>
          <p:nvPr userDrawn="1"/>
        </p:nvGrpSpPr>
        <p:grpSpPr>
          <a:xfrm rot="-10800000">
            <a:off x="-1813610" y="-804716"/>
            <a:ext cx="10673878" cy="2349499"/>
            <a:chOff x="0" y="0"/>
            <a:chExt cx="1216146" cy="256240"/>
          </a:xfrm>
        </p:grpSpPr>
        <p:sp>
          <p:nvSpPr>
            <p:cNvPr id="11" name="Freeform 6">
              <a:extLst>
                <a:ext uri="{FF2B5EF4-FFF2-40B4-BE49-F238E27FC236}">
                  <a16:creationId xmlns:a16="http://schemas.microsoft.com/office/drawing/2014/main" id="{5356A829-475D-406C-AEBB-9034C6C88B4B}"/>
                </a:ext>
              </a:extLst>
            </p:cNvPr>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12" name="TextBox 7">
              <a:extLst>
                <a:ext uri="{FF2B5EF4-FFF2-40B4-BE49-F238E27FC236}">
                  <a16:creationId xmlns:a16="http://schemas.microsoft.com/office/drawing/2014/main" id="{A729361A-6901-4728-A0F3-FFF20AF060FC}"/>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43" name="Content Placeholder 2">
            <a:extLst>
              <a:ext uri="{FF2B5EF4-FFF2-40B4-BE49-F238E27FC236}">
                <a16:creationId xmlns:a16="http://schemas.microsoft.com/office/drawing/2014/main" id="{2B0EC32F-0538-47D4-8009-BEE87375A64B}"/>
              </a:ext>
            </a:extLst>
          </p:cNvPr>
          <p:cNvSpPr>
            <a:spLocks noGrp="1"/>
          </p:cNvSpPr>
          <p:nvPr userDrawn="1">
            <p:ph sz="half" idx="1"/>
          </p:nvPr>
        </p:nvSpPr>
        <p:spPr>
          <a:xfrm>
            <a:off x="595837" y="1709748"/>
            <a:ext cx="5190656" cy="44672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Title 1">
            <a:extLst>
              <a:ext uri="{FF2B5EF4-FFF2-40B4-BE49-F238E27FC236}">
                <a16:creationId xmlns:a16="http://schemas.microsoft.com/office/drawing/2014/main" id="{6CF1EC9C-BAE2-4D27-AF79-7C9BB988162D}"/>
              </a:ext>
            </a:extLst>
          </p:cNvPr>
          <p:cNvSpPr>
            <a:spLocks noGrp="1"/>
          </p:cNvSpPr>
          <p:nvPr userDrawn="1">
            <p:ph type="title" hasCustomPrompt="1"/>
          </p:nvPr>
        </p:nvSpPr>
        <p:spPr>
          <a:xfrm>
            <a:off x="595836" y="83133"/>
            <a:ext cx="11333018" cy="1052228"/>
          </a:xfrm>
        </p:spPr>
        <p:txBody>
          <a:bodyPr>
            <a:noAutofit/>
          </a:bodyPr>
          <a:lstStyle>
            <a:lvl1pPr>
              <a:defRPr sz="32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45" name="Content Placeholder 2">
            <a:extLst>
              <a:ext uri="{FF2B5EF4-FFF2-40B4-BE49-F238E27FC236}">
                <a16:creationId xmlns:a16="http://schemas.microsoft.com/office/drawing/2014/main" id="{0B3CAF31-A002-4571-A6FC-1113B36DC420}"/>
              </a:ext>
            </a:extLst>
          </p:cNvPr>
          <p:cNvSpPr>
            <a:spLocks noGrp="1"/>
          </p:cNvSpPr>
          <p:nvPr>
            <p:ph sz="half" idx="13"/>
          </p:nvPr>
        </p:nvSpPr>
        <p:spPr>
          <a:xfrm>
            <a:off x="6405510" y="1709747"/>
            <a:ext cx="5190654" cy="44672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541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C86675-585C-45E9-ACD2-C9E0F1E28943}"/>
              </a:ext>
            </a:extLst>
          </p:cNvPr>
          <p:cNvSpPr>
            <a:spLocks noGrp="1"/>
          </p:cNvSpPr>
          <p:nvPr>
            <p:ph type="dt" sz="half" idx="10"/>
          </p:nvPr>
        </p:nvSpPr>
        <p:spPr/>
        <p:txBody>
          <a:bodyPr/>
          <a:lstStyle/>
          <a:p>
            <a:fld id="{D29D7CC9-0EDE-4739-81D6-4E463B4D5392}" type="datetime1">
              <a:rPr lang="en-US" smtClean="0"/>
              <a:t>4/13/2024</a:t>
            </a:fld>
            <a:endParaRPr lang="en-US"/>
          </a:p>
        </p:txBody>
      </p:sp>
      <p:sp>
        <p:nvSpPr>
          <p:cNvPr id="4" name="Footer Placeholder 3">
            <a:extLst>
              <a:ext uri="{FF2B5EF4-FFF2-40B4-BE49-F238E27FC236}">
                <a16:creationId xmlns:a16="http://schemas.microsoft.com/office/drawing/2014/main" id="{7B9CA728-04DB-4F1B-BC4E-E1410D5659EA}"/>
              </a:ext>
            </a:extLst>
          </p:cNvPr>
          <p:cNvSpPr>
            <a:spLocks noGrp="1"/>
          </p:cNvSpPr>
          <p:nvPr>
            <p:ph type="ftr" sz="quarter" idx="11"/>
          </p:nvPr>
        </p:nvSpPr>
        <p:spPr/>
        <p:txBody>
          <a:bodyPr/>
          <a:lstStyle/>
          <a:p>
            <a:endParaRPr lang="en-US"/>
          </a:p>
        </p:txBody>
      </p:sp>
      <p:grpSp>
        <p:nvGrpSpPr>
          <p:cNvPr id="6" name="Group 2">
            <a:extLst>
              <a:ext uri="{FF2B5EF4-FFF2-40B4-BE49-F238E27FC236}">
                <a16:creationId xmlns:a16="http://schemas.microsoft.com/office/drawing/2014/main" id="{22381C94-76E8-4250-805B-826206B27675}"/>
              </a:ext>
            </a:extLst>
          </p:cNvPr>
          <p:cNvGrpSpPr/>
          <p:nvPr userDrawn="1"/>
        </p:nvGrpSpPr>
        <p:grpSpPr>
          <a:xfrm rot="-10800000">
            <a:off x="4038600" y="-1111020"/>
            <a:ext cx="10251392" cy="2191870"/>
            <a:chOff x="0" y="0"/>
            <a:chExt cx="1012092" cy="252670"/>
          </a:xfrm>
        </p:grpSpPr>
        <p:sp>
          <p:nvSpPr>
            <p:cNvPr id="7" name="Freeform 3">
              <a:extLst>
                <a:ext uri="{FF2B5EF4-FFF2-40B4-BE49-F238E27FC236}">
                  <a16:creationId xmlns:a16="http://schemas.microsoft.com/office/drawing/2014/main" id="{99A78C23-1F35-41C1-BE9E-AF9CD28372DE}"/>
                </a:ext>
              </a:extLst>
            </p:cNvPr>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sp>
        <p:sp>
          <p:nvSpPr>
            <p:cNvPr id="8" name="TextBox 4">
              <a:extLst>
                <a:ext uri="{FF2B5EF4-FFF2-40B4-BE49-F238E27FC236}">
                  <a16:creationId xmlns:a16="http://schemas.microsoft.com/office/drawing/2014/main" id="{8CE67D8E-FB15-469C-9639-B0C9E848B7B7}"/>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9" name="Group 5">
            <a:extLst>
              <a:ext uri="{FF2B5EF4-FFF2-40B4-BE49-F238E27FC236}">
                <a16:creationId xmlns:a16="http://schemas.microsoft.com/office/drawing/2014/main" id="{50632047-4F3A-468F-9801-590968576D9F}"/>
              </a:ext>
            </a:extLst>
          </p:cNvPr>
          <p:cNvGrpSpPr/>
          <p:nvPr userDrawn="1"/>
        </p:nvGrpSpPr>
        <p:grpSpPr>
          <a:xfrm rot="-10800000">
            <a:off x="-1939637" y="-672442"/>
            <a:ext cx="10908147" cy="2094842"/>
            <a:chOff x="0" y="0"/>
            <a:chExt cx="1216146" cy="256240"/>
          </a:xfrm>
        </p:grpSpPr>
        <p:sp>
          <p:nvSpPr>
            <p:cNvPr id="10" name="Freeform 6">
              <a:extLst>
                <a:ext uri="{FF2B5EF4-FFF2-40B4-BE49-F238E27FC236}">
                  <a16:creationId xmlns:a16="http://schemas.microsoft.com/office/drawing/2014/main" id="{8E86D0C8-2520-4672-AA51-A97CF75790B2}"/>
                </a:ext>
              </a:extLst>
            </p:cNvPr>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11" name="TextBox 7">
              <a:extLst>
                <a:ext uri="{FF2B5EF4-FFF2-40B4-BE49-F238E27FC236}">
                  <a16:creationId xmlns:a16="http://schemas.microsoft.com/office/drawing/2014/main" id="{517B7E3F-D1A3-4E64-B097-5AD9D28A8C82}"/>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Slide Number Placeholder 4">
            <a:extLst>
              <a:ext uri="{FF2B5EF4-FFF2-40B4-BE49-F238E27FC236}">
                <a16:creationId xmlns:a16="http://schemas.microsoft.com/office/drawing/2014/main" id="{52979BCD-4C63-4B8F-8EC6-692E755DF5A8}"/>
              </a:ext>
            </a:extLst>
          </p:cNvPr>
          <p:cNvSpPr>
            <a:spLocks noGrp="1"/>
          </p:cNvSpPr>
          <p:nvPr>
            <p:ph type="sldNum" sz="quarter" idx="12"/>
          </p:nvPr>
        </p:nvSpPr>
        <p:spPr/>
        <p:txBody>
          <a:bodyPr/>
          <a:lstStyle/>
          <a:p>
            <a:fld id="{AFE03277-052A-4537-BB8E-EB166A7F2ABD}" type="slidenum">
              <a:rPr lang="en-US" smtClean="0"/>
              <a:t>‹#›</a:t>
            </a:fld>
            <a:endParaRPr lang="en-US"/>
          </a:p>
        </p:txBody>
      </p:sp>
      <p:sp>
        <p:nvSpPr>
          <p:cNvPr id="14" name="Title 1">
            <a:extLst>
              <a:ext uri="{FF2B5EF4-FFF2-40B4-BE49-F238E27FC236}">
                <a16:creationId xmlns:a16="http://schemas.microsoft.com/office/drawing/2014/main" id="{3AF57D5E-180F-4C4B-BEAF-BCBEDBE3AE6B}"/>
              </a:ext>
            </a:extLst>
          </p:cNvPr>
          <p:cNvSpPr>
            <a:spLocks noGrp="1"/>
          </p:cNvSpPr>
          <p:nvPr>
            <p:ph type="title" hasCustomPrompt="1"/>
          </p:nvPr>
        </p:nvSpPr>
        <p:spPr>
          <a:xfrm>
            <a:off x="595836" y="401028"/>
            <a:ext cx="11333018" cy="679823"/>
          </a:xfrm>
        </p:spPr>
        <p:txBody>
          <a:bodyPr>
            <a:noAutofit/>
          </a:bodyPr>
          <a:lstStyle>
            <a:lvl1pPr>
              <a:defRPr sz="32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5" name="Content Placeholder 2">
            <a:extLst>
              <a:ext uri="{FF2B5EF4-FFF2-40B4-BE49-F238E27FC236}">
                <a16:creationId xmlns:a16="http://schemas.microsoft.com/office/drawing/2014/main" id="{C5F73D9A-4171-4040-B202-F42852021B74}"/>
              </a:ext>
            </a:extLst>
          </p:cNvPr>
          <p:cNvSpPr>
            <a:spLocks noGrp="1"/>
          </p:cNvSpPr>
          <p:nvPr>
            <p:ph sz="half" idx="1"/>
          </p:nvPr>
        </p:nvSpPr>
        <p:spPr>
          <a:xfrm>
            <a:off x="595836" y="1733881"/>
            <a:ext cx="11333018" cy="4443082"/>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4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3C24-F7C7-4F94-BD34-5E8356C3FEB6}"/>
              </a:ext>
            </a:extLst>
          </p:cNvPr>
          <p:cNvSpPr>
            <a:spLocks noGrp="1"/>
          </p:cNvSpPr>
          <p:nvPr>
            <p:ph type="title" hasCustomPrompt="1"/>
          </p:nvPr>
        </p:nvSpPr>
        <p:spPr>
          <a:xfrm>
            <a:off x="838200" y="305353"/>
            <a:ext cx="6089073" cy="359666"/>
          </a:xfrm>
        </p:spPr>
        <p:txBody>
          <a:bodyPr>
            <a:noAutofit/>
          </a:bodyPr>
          <a:lstStyle>
            <a:lvl1pPr>
              <a:defRPr sz="5000">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23583444-3C28-4553-940F-017A97E82785}"/>
              </a:ext>
            </a:extLst>
          </p:cNvPr>
          <p:cNvSpPr>
            <a:spLocks noGrp="1"/>
          </p:cNvSpPr>
          <p:nvPr>
            <p:ph type="dt" sz="half" idx="10"/>
          </p:nvPr>
        </p:nvSpPr>
        <p:spPr/>
        <p:txBody>
          <a:bodyPr/>
          <a:lstStyle/>
          <a:p>
            <a:fld id="{B1608165-4BF2-4079-AC33-2754BEAFEFCF}" type="datetime1">
              <a:rPr lang="en-US" smtClean="0"/>
              <a:t>4/13/2024</a:t>
            </a:fld>
            <a:endParaRPr lang="en-US"/>
          </a:p>
        </p:txBody>
      </p:sp>
      <p:sp>
        <p:nvSpPr>
          <p:cNvPr id="4" name="Footer Placeholder 3">
            <a:extLst>
              <a:ext uri="{FF2B5EF4-FFF2-40B4-BE49-F238E27FC236}">
                <a16:creationId xmlns:a16="http://schemas.microsoft.com/office/drawing/2014/main" id="{0AD175CA-7605-4521-914D-9FDCA8C8CB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34E59C-2934-43CA-A463-AE87EE146854}"/>
              </a:ext>
            </a:extLst>
          </p:cNvPr>
          <p:cNvSpPr>
            <a:spLocks noGrp="1"/>
          </p:cNvSpPr>
          <p:nvPr>
            <p:ph type="sldNum" sz="quarter" idx="12"/>
          </p:nvPr>
        </p:nvSpPr>
        <p:spPr/>
        <p:txBody>
          <a:bodyPr/>
          <a:lstStyle/>
          <a:p>
            <a:fld id="{AFE03277-052A-4537-BB8E-EB166A7F2ABD}" type="slidenum">
              <a:rPr lang="en-US" smtClean="0"/>
              <a:t>‹#›</a:t>
            </a:fld>
            <a:endParaRPr lang="en-US"/>
          </a:p>
        </p:txBody>
      </p:sp>
      <p:grpSp>
        <p:nvGrpSpPr>
          <p:cNvPr id="6" name="Group 2">
            <a:extLst>
              <a:ext uri="{FF2B5EF4-FFF2-40B4-BE49-F238E27FC236}">
                <a16:creationId xmlns:a16="http://schemas.microsoft.com/office/drawing/2014/main" id="{2699EA13-73CC-41B4-B1C7-4B85265AD22B}"/>
              </a:ext>
            </a:extLst>
          </p:cNvPr>
          <p:cNvGrpSpPr/>
          <p:nvPr userDrawn="1"/>
        </p:nvGrpSpPr>
        <p:grpSpPr>
          <a:xfrm rot="-10800000">
            <a:off x="1981194" y="-1320800"/>
            <a:ext cx="12903206" cy="2242670"/>
            <a:chOff x="0" y="0"/>
            <a:chExt cx="1012092" cy="252670"/>
          </a:xfrm>
        </p:grpSpPr>
        <p:sp>
          <p:nvSpPr>
            <p:cNvPr id="7" name="Freeform 3">
              <a:extLst>
                <a:ext uri="{FF2B5EF4-FFF2-40B4-BE49-F238E27FC236}">
                  <a16:creationId xmlns:a16="http://schemas.microsoft.com/office/drawing/2014/main" id="{5B5C0FD5-8490-4F6C-8F2B-30B4AB57B54E}"/>
                </a:ext>
              </a:extLst>
            </p:cNvPr>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sp>
        <p:sp>
          <p:nvSpPr>
            <p:cNvPr id="8" name="TextBox 4">
              <a:extLst>
                <a:ext uri="{FF2B5EF4-FFF2-40B4-BE49-F238E27FC236}">
                  <a16:creationId xmlns:a16="http://schemas.microsoft.com/office/drawing/2014/main" id="{8C3EB3D9-F42F-4595-A2B0-EAD922635065}"/>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9" name="Group 5">
            <a:extLst>
              <a:ext uri="{FF2B5EF4-FFF2-40B4-BE49-F238E27FC236}">
                <a16:creationId xmlns:a16="http://schemas.microsoft.com/office/drawing/2014/main" id="{E0A47B3B-ADDF-4D60-B820-C3668F942570}"/>
              </a:ext>
            </a:extLst>
          </p:cNvPr>
          <p:cNvGrpSpPr/>
          <p:nvPr userDrawn="1"/>
        </p:nvGrpSpPr>
        <p:grpSpPr>
          <a:xfrm rot="-10800000">
            <a:off x="-1778001" y="-710542"/>
            <a:ext cx="10638270" cy="2094842"/>
            <a:chOff x="0" y="0"/>
            <a:chExt cx="1216146" cy="256240"/>
          </a:xfrm>
        </p:grpSpPr>
        <p:sp>
          <p:nvSpPr>
            <p:cNvPr id="10" name="Freeform 6">
              <a:extLst>
                <a:ext uri="{FF2B5EF4-FFF2-40B4-BE49-F238E27FC236}">
                  <a16:creationId xmlns:a16="http://schemas.microsoft.com/office/drawing/2014/main" id="{15B9CB00-DCCB-473C-9AD4-2A3677AA2E76}"/>
                </a:ext>
              </a:extLst>
            </p:cNvPr>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11" name="TextBox 7">
              <a:extLst>
                <a:ext uri="{FF2B5EF4-FFF2-40B4-BE49-F238E27FC236}">
                  <a16:creationId xmlns:a16="http://schemas.microsoft.com/office/drawing/2014/main" id="{74B402C1-4C04-47EF-BD80-334FFE64A4D9}"/>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7" name="Content Placeholder 2">
            <a:extLst>
              <a:ext uri="{FF2B5EF4-FFF2-40B4-BE49-F238E27FC236}">
                <a16:creationId xmlns:a16="http://schemas.microsoft.com/office/drawing/2014/main" id="{99E75847-42EE-4920-9583-6479C37CAAD5}"/>
              </a:ext>
            </a:extLst>
          </p:cNvPr>
          <p:cNvSpPr>
            <a:spLocks noGrp="1"/>
          </p:cNvSpPr>
          <p:nvPr>
            <p:ph sz="half" idx="1"/>
          </p:nvPr>
        </p:nvSpPr>
        <p:spPr>
          <a:xfrm>
            <a:off x="595836" y="1661725"/>
            <a:ext cx="11151669" cy="451523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849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9176F-9FDC-4914-94AD-8689F75E4A66}"/>
              </a:ext>
            </a:extLst>
          </p:cNvPr>
          <p:cNvSpPr>
            <a:spLocks noGrp="1"/>
          </p:cNvSpPr>
          <p:nvPr>
            <p:ph type="dt" sz="half" idx="10"/>
          </p:nvPr>
        </p:nvSpPr>
        <p:spPr/>
        <p:txBody>
          <a:bodyPr/>
          <a:lstStyle/>
          <a:p>
            <a:fld id="{D4548BE5-D9C2-451B-ABBC-DB5F83923966}" type="datetime1">
              <a:rPr lang="en-US" smtClean="0"/>
              <a:t>4/13/2024</a:t>
            </a:fld>
            <a:endParaRPr lang="en-US"/>
          </a:p>
        </p:txBody>
      </p:sp>
      <p:sp>
        <p:nvSpPr>
          <p:cNvPr id="3" name="Footer Placeholder 2">
            <a:extLst>
              <a:ext uri="{FF2B5EF4-FFF2-40B4-BE49-F238E27FC236}">
                <a16:creationId xmlns:a16="http://schemas.microsoft.com/office/drawing/2014/main" id="{5E224C83-A82C-4639-89A1-3168E147A39E}"/>
              </a:ext>
            </a:extLst>
          </p:cNvPr>
          <p:cNvSpPr>
            <a:spLocks noGrp="1"/>
          </p:cNvSpPr>
          <p:nvPr>
            <p:ph type="ftr" sz="quarter" idx="11"/>
          </p:nvPr>
        </p:nvSpPr>
        <p:spPr/>
        <p:txBody>
          <a:bodyPr/>
          <a:lstStyle/>
          <a:p>
            <a:r>
              <a:rPr lang="en-US" dirty="0"/>
              <a:t>VNCS</a:t>
            </a:r>
          </a:p>
        </p:txBody>
      </p:sp>
      <p:sp>
        <p:nvSpPr>
          <p:cNvPr id="4" name="Slide Number Placeholder 3">
            <a:extLst>
              <a:ext uri="{FF2B5EF4-FFF2-40B4-BE49-F238E27FC236}">
                <a16:creationId xmlns:a16="http://schemas.microsoft.com/office/drawing/2014/main" id="{AE65516C-71CA-4F1D-B63D-DE1D7BBF3720}"/>
              </a:ext>
            </a:extLst>
          </p:cNvPr>
          <p:cNvSpPr>
            <a:spLocks noGrp="1"/>
          </p:cNvSpPr>
          <p:nvPr>
            <p:ph type="sldNum" sz="quarter" idx="12"/>
          </p:nvPr>
        </p:nvSpPr>
        <p:spPr/>
        <p:txBody>
          <a:bodyPr/>
          <a:lstStyle/>
          <a:p>
            <a:fld id="{AFE03277-052A-4537-BB8E-EB166A7F2ABD}" type="slidenum">
              <a:rPr lang="en-US" smtClean="0"/>
              <a:t>‹#›</a:t>
            </a:fld>
            <a:endParaRPr lang="en-US"/>
          </a:p>
        </p:txBody>
      </p:sp>
      <p:grpSp>
        <p:nvGrpSpPr>
          <p:cNvPr id="5" name="Group 7">
            <a:extLst>
              <a:ext uri="{FF2B5EF4-FFF2-40B4-BE49-F238E27FC236}">
                <a16:creationId xmlns:a16="http://schemas.microsoft.com/office/drawing/2014/main" id="{B41B47F5-AD84-4784-B5E0-4FC3930E0A54}"/>
              </a:ext>
            </a:extLst>
          </p:cNvPr>
          <p:cNvGrpSpPr>
            <a:grpSpLocks noChangeAspect="1"/>
          </p:cNvGrpSpPr>
          <p:nvPr userDrawn="1"/>
        </p:nvGrpSpPr>
        <p:grpSpPr>
          <a:xfrm>
            <a:off x="7404101" y="0"/>
            <a:ext cx="8610599" cy="6858000"/>
            <a:chOff x="0" y="0"/>
            <a:chExt cx="5475623" cy="3729384"/>
          </a:xfrm>
        </p:grpSpPr>
        <p:sp>
          <p:nvSpPr>
            <p:cNvPr id="6" name="Freeform 8">
              <a:extLst>
                <a:ext uri="{FF2B5EF4-FFF2-40B4-BE49-F238E27FC236}">
                  <a16:creationId xmlns:a16="http://schemas.microsoft.com/office/drawing/2014/main" id="{E67C7DCD-16A6-4A02-BE26-561000F3C7E0}"/>
                </a:ext>
              </a:extLst>
            </p:cNvPr>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E8223B"/>
            </a:solidFill>
          </p:spPr>
        </p:sp>
        <p:sp>
          <p:nvSpPr>
            <p:cNvPr id="7" name="Freeform 9">
              <a:extLst>
                <a:ext uri="{FF2B5EF4-FFF2-40B4-BE49-F238E27FC236}">
                  <a16:creationId xmlns:a16="http://schemas.microsoft.com/office/drawing/2014/main" id="{742B8B7C-361A-44C3-9DB3-DA7B8628F703}"/>
                </a:ext>
              </a:extLst>
            </p:cNvPr>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l="-800" r="-20281"/>
              </a:stretch>
            </a:blipFill>
          </p:spPr>
        </p:sp>
      </p:grpSp>
      <p:grpSp>
        <p:nvGrpSpPr>
          <p:cNvPr id="8" name="Group 21">
            <a:extLst>
              <a:ext uri="{FF2B5EF4-FFF2-40B4-BE49-F238E27FC236}">
                <a16:creationId xmlns:a16="http://schemas.microsoft.com/office/drawing/2014/main" id="{C0A2DFBF-C7BE-44F8-AA11-C258A7643D82}"/>
              </a:ext>
            </a:extLst>
          </p:cNvPr>
          <p:cNvGrpSpPr/>
          <p:nvPr userDrawn="1"/>
        </p:nvGrpSpPr>
        <p:grpSpPr>
          <a:xfrm rot="-10800000">
            <a:off x="9072928" y="-246359"/>
            <a:ext cx="5272943" cy="2937323"/>
            <a:chOff x="0" y="0"/>
            <a:chExt cx="406400" cy="187305"/>
          </a:xfrm>
        </p:grpSpPr>
        <p:sp>
          <p:nvSpPr>
            <p:cNvPr id="9" name="Freeform 22">
              <a:extLst>
                <a:ext uri="{FF2B5EF4-FFF2-40B4-BE49-F238E27FC236}">
                  <a16:creationId xmlns:a16="http://schemas.microsoft.com/office/drawing/2014/main" id="{BD5687A9-CA12-48B1-A8F2-73997115859D}"/>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23">
              <a:extLst>
                <a:ext uri="{FF2B5EF4-FFF2-40B4-BE49-F238E27FC236}">
                  <a16:creationId xmlns:a16="http://schemas.microsoft.com/office/drawing/2014/main" id="{9CBED49B-B98F-44EF-AD75-90DCE322E22F}"/>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5" name="Title 1">
            <a:extLst>
              <a:ext uri="{FF2B5EF4-FFF2-40B4-BE49-F238E27FC236}">
                <a16:creationId xmlns:a16="http://schemas.microsoft.com/office/drawing/2014/main" id="{88B0E3F6-E92C-456F-A50F-53820BEE52A1}"/>
              </a:ext>
            </a:extLst>
          </p:cNvPr>
          <p:cNvSpPr>
            <a:spLocks noGrp="1"/>
          </p:cNvSpPr>
          <p:nvPr>
            <p:ph type="title"/>
          </p:nvPr>
        </p:nvSpPr>
        <p:spPr>
          <a:xfrm>
            <a:off x="838200" y="1431925"/>
            <a:ext cx="7772400" cy="4537075"/>
          </a:xfrm>
        </p:spPr>
        <p:txBody>
          <a:bodyPr/>
          <a:lstStyle/>
          <a:p>
            <a:r>
              <a:rPr lang="en-US" dirty="0"/>
              <a:t>Click to edit Master title style</a:t>
            </a:r>
          </a:p>
        </p:txBody>
      </p:sp>
      <p:pic>
        <p:nvPicPr>
          <p:cNvPr id="13" name="Picture 12">
            <a:extLst>
              <a:ext uri="{FF2B5EF4-FFF2-40B4-BE49-F238E27FC236}">
                <a16:creationId xmlns:a16="http://schemas.microsoft.com/office/drawing/2014/main" id="{0E0A57D9-CAA8-4707-A262-C7C4BBFB3B3C}"/>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5092" y="146050"/>
            <a:ext cx="1139825" cy="1139825"/>
          </a:xfrm>
          <a:prstGeom prst="rect">
            <a:avLst/>
          </a:prstGeom>
          <a:noFill/>
          <a:ln>
            <a:noFill/>
          </a:ln>
        </p:spPr>
      </p:pic>
    </p:spTree>
    <p:extLst>
      <p:ext uri="{BB962C8B-B14F-4D97-AF65-F5344CB8AC3E}">
        <p14:creationId xmlns:p14="http://schemas.microsoft.com/office/powerpoint/2010/main" val="3153187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BDDEA-5B9D-49F2-A99B-A5399867D8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B3B6C9-5B2A-4BFC-9EAA-90364DFE53A2}"/>
              </a:ext>
            </a:extLst>
          </p:cNvPr>
          <p:cNvSpPr>
            <a:spLocks noGrp="1"/>
          </p:cNvSpPr>
          <p:nvPr>
            <p:ph type="dt" sz="half" idx="10"/>
          </p:nvPr>
        </p:nvSpPr>
        <p:spPr/>
        <p:txBody>
          <a:bodyPr/>
          <a:lstStyle/>
          <a:p>
            <a:fld id="{6F9A52AA-1A42-4DFF-A7DE-1A97BC40E14B}" type="datetime1">
              <a:rPr lang="en-US" smtClean="0"/>
              <a:t>4/13/2024</a:t>
            </a:fld>
            <a:endParaRPr lang="en-US"/>
          </a:p>
        </p:txBody>
      </p:sp>
      <p:sp>
        <p:nvSpPr>
          <p:cNvPr id="4" name="Footer Placeholder 3">
            <a:extLst>
              <a:ext uri="{FF2B5EF4-FFF2-40B4-BE49-F238E27FC236}">
                <a16:creationId xmlns:a16="http://schemas.microsoft.com/office/drawing/2014/main" id="{F6F394E5-C2CA-42F6-9B06-CC6770961A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2D687B-010E-4F40-B82D-9C851CF39808}"/>
              </a:ext>
            </a:extLst>
          </p:cNvPr>
          <p:cNvSpPr>
            <a:spLocks noGrp="1"/>
          </p:cNvSpPr>
          <p:nvPr>
            <p:ph type="sldNum" sz="quarter" idx="12"/>
          </p:nvPr>
        </p:nvSpPr>
        <p:spPr/>
        <p:txBody>
          <a:bodyPr/>
          <a:lstStyle/>
          <a:p>
            <a:fld id="{AFE03277-052A-4537-BB8E-EB166A7F2ABD}" type="slidenum">
              <a:rPr lang="en-US" smtClean="0"/>
              <a:t>‹#›</a:t>
            </a:fld>
            <a:endParaRPr lang="en-US"/>
          </a:p>
        </p:txBody>
      </p:sp>
      <p:pic>
        <p:nvPicPr>
          <p:cNvPr id="6" name="Picture 3">
            <a:extLst>
              <a:ext uri="{FF2B5EF4-FFF2-40B4-BE49-F238E27FC236}">
                <a16:creationId xmlns:a16="http://schemas.microsoft.com/office/drawing/2014/main" id="{77AE1C4E-F412-4B4E-A59A-3DF1B47DFC89}"/>
              </a:ext>
            </a:extLst>
          </p:cNvPr>
          <p:cNvPicPr>
            <a:picLocks noChangeAspect="1"/>
          </p:cNvPicPr>
          <p:nvPr userDrawn="1"/>
        </p:nvPicPr>
        <p:blipFill>
          <a:blip r:embed="rId2"/>
          <a:srcRect l="4882" r="29830"/>
          <a:stretch>
            <a:fillRect/>
          </a:stretch>
        </p:blipFill>
        <p:spPr>
          <a:xfrm>
            <a:off x="-266701" y="1"/>
            <a:ext cx="2984921" cy="6858000"/>
          </a:xfrm>
          <a:prstGeom prst="rect">
            <a:avLst/>
          </a:prstGeom>
        </p:spPr>
      </p:pic>
    </p:spTree>
    <p:extLst>
      <p:ext uri="{BB962C8B-B14F-4D97-AF65-F5344CB8AC3E}">
        <p14:creationId xmlns:p14="http://schemas.microsoft.com/office/powerpoint/2010/main" val="41926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ncs-tem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AD97-FFCF-4CE9-8E99-12C96686C160}"/>
              </a:ext>
            </a:extLst>
          </p:cNvPr>
          <p:cNvSpPr>
            <a:spLocks noGrp="1"/>
          </p:cNvSpPr>
          <p:nvPr>
            <p:ph type="title" hasCustomPrompt="1"/>
          </p:nvPr>
        </p:nvSpPr>
        <p:spPr>
          <a:xfrm>
            <a:off x="872543" y="1671777"/>
            <a:ext cx="7828112" cy="2890525"/>
          </a:xfrm>
        </p:spPr>
        <p:txBody>
          <a:bodyPr>
            <a:normAutofit/>
          </a:bodyPr>
          <a:lstStyle>
            <a:lvl1pPr algn="ctr">
              <a:defRPr sz="5000">
                <a:latin typeface="Tahoma" panose="020B0604030504040204" pitchFamily="34" charset="0"/>
                <a:ea typeface="Tahoma" panose="020B0604030504040204" pitchFamily="34" charset="0"/>
                <a:cs typeface="Tahoma" panose="020B0604030504040204" pitchFamily="34" charset="0"/>
              </a:defRPr>
            </a:lvl1pPr>
          </a:lstStyle>
          <a:p>
            <a:r>
              <a:rPr lang="en-US" dirty="0"/>
              <a:t>THANK YOU!</a:t>
            </a:r>
          </a:p>
        </p:txBody>
      </p:sp>
      <p:sp>
        <p:nvSpPr>
          <p:cNvPr id="3" name="Date Placeholder 2">
            <a:extLst>
              <a:ext uri="{FF2B5EF4-FFF2-40B4-BE49-F238E27FC236}">
                <a16:creationId xmlns:a16="http://schemas.microsoft.com/office/drawing/2014/main" id="{54124569-2460-4E3D-A369-0E015873DB71}"/>
              </a:ext>
            </a:extLst>
          </p:cNvPr>
          <p:cNvSpPr>
            <a:spLocks noGrp="1"/>
          </p:cNvSpPr>
          <p:nvPr>
            <p:ph type="dt" sz="half" idx="10"/>
          </p:nvPr>
        </p:nvSpPr>
        <p:spPr/>
        <p:txBody>
          <a:bodyPr/>
          <a:lstStyle/>
          <a:p>
            <a:fld id="{8B123B07-34F5-4B04-B32B-B93625CE3BE7}" type="datetime1">
              <a:rPr lang="en-US" smtClean="0"/>
              <a:t>4/13/2024</a:t>
            </a:fld>
            <a:endParaRPr lang="en-US"/>
          </a:p>
        </p:txBody>
      </p:sp>
      <p:sp>
        <p:nvSpPr>
          <p:cNvPr id="4" name="Footer Placeholder 3">
            <a:extLst>
              <a:ext uri="{FF2B5EF4-FFF2-40B4-BE49-F238E27FC236}">
                <a16:creationId xmlns:a16="http://schemas.microsoft.com/office/drawing/2014/main" id="{3B2EAD78-D3E9-47B1-BBE5-C07176A156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668F33-BB6B-4473-9A86-775B4B8888A0}"/>
              </a:ext>
            </a:extLst>
          </p:cNvPr>
          <p:cNvSpPr>
            <a:spLocks noGrp="1"/>
          </p:cNvSpPr>
          <p:nvPr>
            <p:ph type="sldNum" sz="quarter" idx="12"/>
          </p:nvPr>
        </p:nvSpPr>
        <p:spPr/>
        <p:txBody>
          <a:bodyPr/>
          <a:lstStyle/>
          <a:p>
            <a:fld id="{AFE03277-052A-4537-BB8E-EB166A7F2ABD}" type="slidenum">
              <a:rPr lang="en-US" smtClean="0"/>
              <a:t>‹#›</a:t>
            </a:fld>
            <a:endParaRPr lang="en-US"/>
          </a:p>
        </p:txBody>
      </p:sp>
      <p:grpSp>
        <p:nvGrpSpPr>
          <p:cNvPr id="18" name="Group 5">
            <a:extLst>
              <a:ext uri="{FF2B5EF4-FFF2-40B4-BE49-F238E27FC236}">
                <a16:creationId xmlns:a16="http://schemas.microsoft.com/office/drawing/2014/main" id="{B9086F26-952C-4F67-A75A-3C929405E336}"/>
              </a:ext>
            </a:extLst>
          </p:cNvPr>
          <p:cNvGrpSpPr>
            <a:grpSpLocks noChangeAspect="1"/>
          </p:cNvGrpSpPr>
          <p:nvPr userDrawn="1"/>
        </p:nvGrpSpPr>
        <p:grpSpPr>
          <a:xfrm>
            <a:off x="6241473" y="88965"/>
            <a:ext cx="5858164" cy="6680072"/>
            <a:chOff x="0" y="0"/>
            <a:chExt cx="6350000" cy="6350000"/>
          </a:xfrm>
        </p:grpSpPr>
        <p:sp>
          <p:nvSpPr>
            <p:cNvPr id="19" name="Freeform 6">
              <a:extLst>
                <a:ext uri="{FF2B5EF4-FFF2-40B4-BE49-F238E27FC236}">
                  <a16:creationId xmlns:a16="http://schemas.microsoft.com/office/drawing/2014/main" id="{EFC6D9B7-DA9C-4B6B-8B89-A58ECF510A91}"/>
                </a:ext>
              </a:extLst>
            </p:cNvPr>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50093"/>
              </a:stretch>
            </a:blipFill>
          </p:spPr>
        </p:sp>
      </p:grpSp>
      <p:grpSp>
        <p:nvGrpSpPr>
          <p:cNvPr id="20" name="Group 15">
            <a:extLst>
              <a:ext uri="{FF2B5EF4-FFF2-40B4-BE49-F238E27FC236}">
                <a16:creationId xmlns:a16="http://schemas.microsoft.com/office/drawing/2014/main" id="{DB0680E6-C727-4491-BC6A-062B640C499F}"/>
              </a:ext>
            </a:extLst>
          </p:cNvPr>
          <p:cNvGrpSpPr/>
          <p:nvPr userDrawn="1"/>
        </p:nvGrpSpPr>
        <p:grpSpPr>
          <a:xfrm rot="-10800000">
            <a:off x="9568008" y="0"/>
            <a:ext cx="5509145" cy="2598334"/>
            <a:chOff x="0" y="0"/>
            <a:chExt cx="406400" cy="187305"/>
          </a:xfrm>
        </p:grpSpPr>
        <p:sp>
          <p:nvSpPr>
            <p:cNvPr id="21" name="Freeform 16">
              <a:extLst>
                <a:ext uri="{FF2B5EF4-FFF2-40B4-BE49-F238E27FC236}">
                  <a16:creationId xmlns:a16="http://schemas.microsoft.com/office/drawing/2014/main" id="{CA33CD15-E94D-4514-9041-AB8BBF0408CD}"/>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22" name="TextBox 17">
              <a:extLst>
                <a:ext uri="{FF2B5EF4-FFF2-40B4-BE49-F238E27FC236}">
                  <a16:creationId xmlns:a16="http://schemas.microsoft.com/office/drawing/2014/main" id="{30C56420-42DE-443B-9C6F-CA5031E1459E}"/>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pic>
        <p:nvPicPr>
          <p:cNvPr id="15" name="Picture 14">
            <a:extLst>
              <a:ext uri="{FF2B5EF4-FFF2-40B4-BE49-F238E27FC236}">
                <a16:creationId xmlns:a16="http://schemas.microsoft.com/office/drawing/2014/main" id="{46A3780A-40F9-4EC4-9B85-3311A6326BC5}"/>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34231" y="136525"/>
            <a:ext cx="1904735" cy="1867766"/>
          </a:xfrm>
          <a:prstGeom prst="rect">
            <a:avLst/>
          </a:prstGeom>
          <a:noFill/>
          <a:ln>
            <a:noFill/>
          </a:ln>
        </p:spPr>
      </p:pic>
    </p:spTree>
    <p:extLst>
      <p:ext uri="{BB962C8B-B14F-4D97-AF65-F5344CB8AC3E}">
        <p14:creationId xmlns:p14="http://schemas.microsoft.com/office/powerpoint/2010/main" val="3984797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A65BF-5E07-448E-A9E9-8E776A600F9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3F755E4-0050-489C-B911-ED9484009249}"/>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27A5CD8-0418-4079-A38B-D5BE86C039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D46991-DB7B-404B-A446-78358B09DD78}"/>
              </a:ext>
            </a:extLst>
          </p:cNvPr>
          <p:cNvSpPr>
            <a:spLocks noGrp="1"/>
          </p:cNvSpPr>
          <p:nvPr>
            <p:ph type="dt" sz="half" idx="10"/>
          </p:nvPr>
        </p:nvSpPr>
        <p:spPr/>
        <p:txBody>
          <a:bodyPr/>
          <a:lstStyle/>
          <a:p>
            <a:fld id="{9191E224-1A4E-4360-9478-8F9328D32106}" type="datetime1">
              <a:rPr lang="en-US" smtClean="0"/>
              <a:t>4/13/2024</a:t>
            </a:fld>
            <a:endParaRPr lang="en-US"/>
          </a:p>
        </p:txBody>
      </p:sp>
      <p:sp>
        <p:nvSpPr>
          <p:cNvPr id="6" name="Footer Placeholder 5">
            <a:extLst>
              <a:ext uri="{FF2B5EF4-FFF2-40B4-BE49-F238E27FC236}">
                <a16:creationId xmlns:a16="http://schemas.microsoft.com/office/drawing/2014/main" id="{E9720746-975E-47F7-92A2-A4C0E093C5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E59C4-44BB-41F4-9364-0C1B96CD8247}"/>
              </a:ext>
            </a:extLst>
          </p:cNvPr>
          <p:cNvSpPr>
            <a:spLocks noGrp="1"/>
          </p:cNvSpPr>
          <p:nvPr>
            <p:ph type="sldNum" sz="quarter" idx="12"/>
          </p:nvPr>
        </p:nvSpPr>
        <p:spPr/>
        <p:txBody>
          <a:bodyPr/>
          <a:lstStyle/>
          <a:p>
            <a:fld id="{AFE03277-052A-4537-BB8E-EB166A7F2ABD}" type="slidenum">
              <a:rPr lang="en-US" smtClean="0"/>
              <a:t>‹#›</a:t>
            </a:fld>
            <a:endParaRPr lang="en-US"/>
          </a:p>
        </p:txBody>
      </p:sp>
    </p:spTree>
    <p:extLst>
      <p:ext uri="{BB962C8B-B14F-4D97-AF65-F5344CB8AC3E}">
        <p14:creationId xmlns:p14="http://schemas.microsoft.com/office/powerpoint/2010/main" val="397328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543D67-080F-4722-9213-EA296A555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82D8B12-C43A-42D5-AA1B-D6DFD03F79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5FA3-9FF4-441C-A9B1-5D9297FDD5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F539F-7A3C-48F3-9ACC-DE3F34408590}" type="datetime1">
              <a:rPr lang="en-US" smtClean="0"/>
              <a:t>4/13/2024</a:t>
            </a:fld>
            <a:endParaRPr lang="en-US"/>
          </a:p>
        </p:txBody>
      </p:sp>
      <p:sp>
        <p:nvSpPr>
          <p:cNvPr id="5" name="Footer Placeholder 4">
            <a:extLst>
              <a:ext uri="{FF2B5EF4-FFF2-40B4-BE49-F238E27FC236}">
                <a16:creationId xmlns:a16="http://schemas.microsoft.com/office/drawing/2014/main" id="{FF3B5C3C-0A70-4278-95DE-6194E5F54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F4F223-671B-4E85-AD3F-FD043BDAC2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03277-052A-4537-BB8E-EB166A7F2ABD}" type="slidenum">
              <a:rPr lang="en-US" smtClean="0"/>
              <a:t>‹#›</a:t>
            </a:fld>
            <a:endParaRPr lang="en-US"/>
          </a:p>
        </p:txBody>
      </p:sp>
    </p:spTree>
    <p:extLst>
      <p:ext uri="{BB962C8B-B14F-4D97-AF65-F5344CB8AC3E}">
        <p14:creationId xmlns:p14="http://schemas.microsoft.com/office/powerpoint/2010/main" val="23294499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61" r:id="rId4"/>
    <p:sldLayoutId id="2147483663" r:id="rId5"/>
    <p:sldLayoutId id="2147483655" r:id="rId6"/>
    <p:sldLayoutId id="2147483654" r:id="rId7"/>
    <p:sldLayoutId id="2147483662" r:id="rId8"/>
    <p:sldLayoutId id="2147483652" r:id="rId9"/>
    <p:sldLayoutId id="2147483653" r:id="rId10"/>
    <p:sldLayoutId id="2147483656" r:id="rId11"/>
    <p:sldLayoutId id="2147483657" r:id="rId12"/>
    <p:sldLayoutId id="2147483658" r:id="rId13"/>
    <p:sldLayoutId id="2147483659"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ADD2-2580-45B2-80A1-C078D3701BBB}"/>
              </a:ext>
            </a:extLst>
          </p:cNvPr>
          <p:cNvSpPr>
            <a:spLocks noGrp="1"/>
          </p:cNvSpPr>
          <p:nvPr>
            <p:ph type="ctrTitle" idx="4294967295"/>
          </p:nvPr>
        </p:nvSpPr>
        <p:spPr>
          <a:xfrm>
            <a:off x="613611" y="1488217"/>
            <a:ext cx="10455602" cy="2387600"/>
          </a:xfrm>
        </p:spPr>
        <p:txBody>
          <a:bodyPr>
            <a:normAutofit/>
          </a:bodyPr>
          <a:lstStyle/>
          <a:p>
            <a:pPr algn="ctr"/>
            <a:r>
              <a:rPr lang="en-US" sz="5400" b="1" dirty="0" err="1">
                <a:effectLst/>
                <a:latin typeface="Times New Roman" panose="02020603050405020304" pitchFamily="18" charset="0"/>
                <a:ea typeface="Calibri" panose="020F0502020204030204" pitchFamily="34" charset="0"/>
              </a:rPr>
              <a:t>Tìm</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hiểu</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chuẩn</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mật</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mã</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khoá</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công</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khai</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trên</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đường</a:t>
            </a:r>
            <a:r>
              <a:rPr lang="en-US" sz="5400" b="1" dirty="0">
                <a:effectLst/>
                <a:latin typeface="Times New Roman" panose="02020603050405020304" pitchFamily="18" charset="0"/>
                <a:ea typeface="Calibri" panose="020F0502020204030204" pitchFamily="34" charset="0"/>
              </a:rPr>
              <a:t> </a:t>
            </a:r>
            <a:r>
              <a:rPr lang="en-US" sz="5400" b="1" dirty="0" err="1">
                <a:effectLst/>
                <a:latin typeface="Times New Roman" panose="02020603050405020304" pitchFamily="18" charset="0"/>
                <a:ea typeface="Calibri" panose="020F0502020204030204" pitchFamily="34" charset="0"/>
              </a:rPr>
              <a:t>cong</a:t>
            </a:r>
            <a:r>
              <a:rPr lang="en-US" sz="5400" b="1" dirty="0">
                <a:effectLst/>
                <a:latin typeface="Times New Roman" panose="02020603050405020304" pitchFamily="18" charset="0"/>
                <a:ea typeface="Calibri" panose="020F0502020204030204" pitchFamily="34" charset="0"/>
              </a:rPr>
              <a:t> Elliptic</a:t>
            </a:r>
            <a:endParaRPr lang="en-US" sz="5400" b="1" dirty="0">
              <a:latin typeface="Times New Roman" panose="02020603050405020304" pitchFamily="18" charset="0"/>
              <a:ea typeface="Calibri" panose="020F0502020204030204" pitchFamily="34" charset="0"/>
            </a:endParaRPr>
          </a:p>
        </p:txBody>
      </p:sp>
      <p:sp>
        <p:nvSpPr>
          <p:cNvPr id="3" name="Subtitle 2">
            <a:extLst>
              <a:ext uri="{FF2B5EF4-FFF2-40B4-BE49-F238E27FC236}">
                <a16:creationId xmlns:a16="http://schemas.microsoft.com/office/drawing/2014/main" id="{0C7A8D22-D947-4394-BD9E-42A23E41E54A}"/>
              </a:ext>
            </a:extLst>
          </p:cNvPr>
          <p:cNvSpPr>
            <a:spLocks noGrp="1"/>
          </p:cNvSpPr>
          <p:nvPr>
            <p:ph type="subTitle" idx="4294967295"/>
          </p:nvPr>
        </p:nvSpPr>
        <p:spPr>
          <a:xfrm>
            <a:off x="1524000" y="3999831"/>
            <a:ext cx="9144000" cy="1369952"/>
          </a:xfrm>
        </p:spPr>
        <p:txBody>
          <a:bodyPr>
            <a:normAutofit fontScale="92500" lnSpcReduction="20000"/>
          </a:bodyPr>
          <a:lstStyle/>
          <a:p>
            <a:r>
              <a:rPr lang="en-US" sz="1400" i="1" dirty="0" err="1">
                <a:latin typeface="Tahoma" panose="020B0604030504040204" pitchFamily="34" charset="0"/>
                <a:ea typeface="Tahoma" panose="020B0604030504040204" pitchFamily="34" charset="0"/>
                <a:cs typeface="Tahoma" panose="020B0604030504040204" pitchFamily="34" charset="0"/>
              </a:rPr>
              <a:t>Khổng</a:t>
            </a:r>
            <a:r>
              <a:rPr lang="en-US" sz="1400" i="1" dirty="0">
                <a:latin typeface="Tahoma" panose="020B0604030504040204" pitchFamily="34" charset="0"/>
                <a:ea typeface="Tahoma" panose="020B0604030504040204" pitchFamily="34" charset="0"/>
                <a:cs typeface="Tahoma" panose="020B0604030504040204" pitchFamily="34" charset="0"/>
              </a:rPr>
              <a:t> </a:t>
            </a:r>
            <a:r>
              <a:rPr lang="en-US" sz="1400" i="1" dirty="0" err="1">
                <a:latin typeface="Tahoma" panose="020B0604030504040204" pitchFamily="34" charset="0"/>
                <a:ea typeface="Tahoma" panose="020B0604030504040204" pitchFamily="34" charset="0"/>
                <a:cs typeface="Tahoma" panose="020B0604030504040204" pitchFamily="34" charset="0"/>
              </a:rPr>
              <a:t>Văn</a:t>
            </a:r>
            <a:r>
              <a:rPr lang="en-US" sz="1400" i="1" dirty="0">
                <a:latin typeface="Tahoma" panose="020B0604030504040204" pitchFamily="34" charset="0"/>
                <a:ea typeface="Tahoma" panose="020B0604030504040204" pitchFamily="34" charset="0"/>
                <a:cs typeface="Tahoma" panose="020B0604030504040204" pitchFamily="34" charset="0"/>
              </a:rPr>
              <a:t> </a:t>
            </a:r>
            <a:r>
              <a:rPr lang="en-US" sz="1400" i="1" dirty="0" err="1">
                <a:latin typeface="Tahoma" panose="020B0604030504040204" pitchFamily="34" charset="0"/>
                <a:ea typeface="Tahoma" panose="020B0604030504040204" pitchFamily="34" charset="0"/>
                <a:cs typeface="Tahoma" panose="020B0604030504040204" pitchFamily="34" charset="0"/>
              </a:rPr>
              <a:t>Hiếu</a:t>
            </a:r>
            <a:endParaRPr lang="en-US" sz="1400" i="1" dirty="0">
              <a:latin typeface="Tahoma" panose="020B0604030504040204" pitchFamily="34" charset="0"/>
              <a:ea typeface="Tahoma" panose="020B0604030504040204" pitchFamily="34" charset="0"/>
              <a:cs typeface="Tahoma" panose="020B0604030504040204" pitchFamily="34" charset="0"/>
            </a:endParaRPr>
          </a:p>
          <a:p>
            <a:r>
              <a:rPr lang="en-US" sz="1400" i="1" dirty="0">
                <a:latin typeface="Tahoma" panose="020B0604030504040204" pitchFamily="34" charset="0"/>
                <a:ea typeface="Tahoma" panose="020B0604030504040204" pitchFamily="34" charset="0"/>
                <a:cs typeface="Tahoma" panose="020B0604030504040204" pitchFamily="34" charset="0"/>
              </a:rPr>
              <a:t>Phạm Quang Long</a:t>
            </a:r>
          </a:p>
          <a:p>
            <a:r>
              <a:rPr lang="en-US" sz="1400" i="1" dirty="0">
                <a:latin typeface="Tahoma" panose="020B0604030504040204" pitchFamily="34" charset="0"/>
                <a:ea typeface="Tahoma" panose="020B0604030504040204" pitchFamily="34" charset="0"/>
                <a:cs typeface="Tahoma" panose="020B0604030504040204" pitchFamily="34" charset="0"/>
              </a:rPr>
              <a:t>Vi </a:t>
            </a:r>
            <a:r>
              <a:rPr lang="en-US" sz="1400" i="1" dirty="0" err="1">
                <a:latin typeface="Tahoma" panose="020B0604030504040204" pitchFamily="34" charset="0"/>
                <a:ea typeface="Tahoma" panose="020B0604030504040204" pitchFamily="34" charset="0"/>
                <a:cs typeface="Tahoma" panose="020B0604030504040204" pitchFamily="34" charset="0"/>
              </a:rPr>
              <a:t>Thị</a:t>
            </a:r>
            <a:r>
              <a:rPr lang="en-US" sz="1400" i="1" dirty="0">
                <a:latin typeface="Tahoma" panose="020B0604030504040204" pitchFamily="34" charset="0"/>
                <a:ea typeface="Tahoma" panose="020B0604030504040204" pitchFamily="34" charset="0"/>
                <a:cs typeface="Tahoma" panose="020B0604030504040204" pitchFamily="34" charset="0"/>
              </a:rPr>
              <a:t> </a:t>
            </a:r>
            <a:r>
              <a:rPr lang="en-US" sz="1400" i="1" dirty="0" err="1">
                <a:latin typeface="Tahoma" panose="020B0604030504040204" pitchFamily="34" charset="0"/>
                <a:ea typeface="Tahoma" panose="020B0604030504040204" pitchFamily="34" charset="0"/>
                <a:cs typeface="Tahoma" panose="020B0604030504040204" pitchFamily="34" charset="0"/>
              </a:rPr>
              <a:t>Thoa</a:t>
            </a:r>
            <a:endParaRPr lang="en-US" sz="1400" i="1" dirty="0">
              <a:latin typeface="Tahoma" panose="020B0604030504040204" pitchFamily="34" charset="0"/>
              <a:ea typeface="Tahoma" panose="020B0604030504040204" pitchFamily="34" charset="0"/>
              <a:cs typeface="Tahoma" panose="020B0604030504040204" pitchFamily="34" charset="0"/>
            </a:endParaRPr>
          </a:p>
          <a:p>
            <a:endParaRPr lang="en-US" sz="1400" i="1"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900" i="1" dirty="0" err="1">
                <a:latin typeface="Tahoma" panose="020B0604030504040204" pitchFamily="34" charset="0"/>
                <a:ea typeface="Tahoma" panose="020B0604030504040204" pitchFamily="34" charset="0"/>
                <a:cs typeface="Tahoma" panose="020B0604030504040204" pitchFamily="34" charset="0"/>
              </a:rPr>
              <a:t>Lớp</a:t>
            </a:r>
            <a:r>
              <a:rPr lang="en-US" sz="1900" i="1" dirty="0">
                <a:latin typeface="Tahoma" panose="020B0604030504040204" pitchFamily="34" charset="0"/>
                <a:ea typeface="Tahoma" panose="020B0604030504040204" pitchFamily="34" charset="0"/>
                <a:cs typeface="Tahoma" panose="020B0604030504040204" pitchFamily="34" charset="0"/>
              </a:rPr>
              <a:t> CHAT10 – An </a:t>
            </a:r>
            <a:r>
              <a:rPr lang="en-US" sz="1900" i="1" dirty="0" err="1">
                <a:latin typeface="Tahoma" panose="020B0604030504040204" pitchFamily="34" charset="0"/>
                <a:ea typeface="Tahoma" panose="020B0604030504040204" pitchFamily="34" charset="0"/>
                <a:cs typeface="Tahoma" panose="020B0604030504040204" pitchFamily="34" charset="0"/>
              </a:rPr>
              <a:t>toàn</a:t>
            </a:r>
            <a:r>
              <a:rPr lang="en-US" sz="1900" i="1" dirty="0">
                <a:latin typeface="Tahoma" panose="020B0604030504040204" pitchFamily="34" charset="0"/>
                <a:ea typeface="Tahoma" panose="020B0604030504040204" pitchFamily="34" charset="0"/>
                <a:cs typeface="Tahoma" panose="020B0604030504040204" pitchFamily="34" charset="0"/>
              </a:rPr>
              <a:t> </a:t>
            </a:r>
            <a:r>
              <a:rPr lang="en-US" sz="1900" i="1" dirty="0" err="1">
                <a:latin typeface="Tahoma" panose="020B0604030504040204" pitchFamily="34" charset="0"/>
                <a:ea typeface="Tahoma" panose="020B0604030504040204" pitchFamily="34" charset="0"/>
                <a:cs typeface="Tahoma" panose="020B0604030504040204" pitchFamily="34" charset="0"/>
              </a:rPr>
              <a:t>thông</a:t>
            </a:r>
            <a:r>
              <a:rPr lang="en-US" sz="1900" i="1" dirty="0">
                <a:latin typeface="Tahoma" panose="020B0604030504040204" pitchFamily="34" charset="0"/>
                <a:ea typeface="Tahoma" panose="020B0604030504040204" pitchFamily="34" charset="0"/>
                <a:cs typeface="Tahoma" panose="020B0604030504040204" pitchFamily="34" charset="0"/>
              </a:rPr>
              <a:t> tin</a:t>
            </a:r>
          </a:p>
        </p:txBody>
      </p:sp>
      <p:sp>
        <p:nvSpPr>
          <p:cNvPr id="4" name="Subtitle 2">
            <a:extLst>
              <a:ext uri="{FF2B5EF4-FFF2-40B4-BE49-F238E27FC236}">
                <a16:creationId xmlns:a16="http://schemas.microsoft.com/office/drawing/2014/main" id="{081356FE-1493-4785-8278-08D554E8D22A}"/>
              </a:ext>
            </a:extLst>
          </p:cNvPr>
          <p:cNvSpPr txBox="1">
            <a:spLocks/>
          </p:cNvSpPr>
          <p:nvPr/>
        </p:nvSpPr>
        <p:spPr bwMode="auto">
          <a:xfrm>
            <a:off x="8981823" y="5924324"/>
            <a:ext cx="208739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l" rtl="0" eaLnBrk="0" fontAlgn="base" hangingPunct="0">
              <a:lnSpc>
                <a:spcPct val="150000"/>
              </a:lnSpc>
              <a:spcBef>
                <a:spcPts val="600"/>
              </a:spcBef>
              <a:spcAft>
                <a:spcPct val="0"/>
              </a:spcAft>
              <a:buFont typeface="Arial" panose="020B0604020202020204" pitchFamily="34" charset="0"/>
              <a:buNone/>
              <a:defRPr sz="2800" kern="1200">
                <a:solidFill>
                  <a:srgbClr val="D24726"/>
                </a:solidFill>
                <a:latin typeface="+mj-lt"/>
                <a:ea typeface="+mn-ea"/>
                <a:cs typeface="+mn-cs"/>
              </a:defRPr>
            </a:lvl1pPr>
            <a:lvl2pPr marL="457200" indent="0" algn="ctr" rtl="0" eaLnBrk="0" fontAlgn="base" hangingPunct="0">
              <a:lnSpc>
                <a:spcPct val="90000"/>
              </a:lnSpc>
              <a:spcBef>
                <a:spcPct val="300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ct val="300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ct val="300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ct val="300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eaLnBrk="1" fontAlgn="auto" hangingPunct="1">
              <a:lnSpc>
                <a:spcPct val="100000"/>
              </a:lnSpc>
              <a:spcBef>
                <a:spcPts val="0"/>
              </a:spcBef>
              <a:spcAft>
                <a:spcPts val="0"/>
              </a:spcAft>
              <a:defRPr/>
            </a:pPr>
            <a:r>
              <a:rPr lang="en-US" sz="2000" b="1" i="1" dirty="0">
                <a:solidFill>
                  <a:srgbClr val="820000"/>
                </a:solidFill>
              </a:rPr>
              <a:t>Vi Thoa</a:t>
            </a:r>
          </a:p>
        </p:txBody>
      </p:sp>
      <p:sp>
        <p:nvSpPr>
          <p:cNvPr id="5" name="Slide Number Placeholder 4">
            <a:extLst>
              <a:ext uri="{FF2B5EF4-FFF2-40B4-BE49-F238E27FC236}">
                <a16:creationId xmlns:a16="http://schemas.microsoft.com/office/drawing/2014/main" id="{7FE85D30-1B64-4B8E-9594-7CC2E3EEC4B7}"/>
              </a:ext>
            </a:extLst>
          </p:cNvPr>
          <p:cNvSpPr>
            <a:spLocks noGrp="1"/>
          </p:cNvSpPr>
          <p:nvPr>
            <p:ph type="sldNum" sz="quarter" idx="4294967295"/>
          </p:nvPr>
        </p:nvSpPr>
        <p:spPr>
          <a:xfrm>
            <a:off x="8610600" y="6356350"/>
            <a:ext cx="2743200" cy="365125"/>
          </a:xfrm>
        </p:spPr>
        <p:txBody>
          <a:bodyPr/>
          <a:lstStyle/>
          <a:p>
            <a:fld id="{AFE03277-052A-4537-BB8E-EB166A7F2ABD}" type="slidenum">
              <a:rPr lang="en-US" smtClean="0"/>
              <a:t>1</a:t>
            </a:fld>
            <a:endParaRPr lang="en-US"/>
          </a:p>
        </p:txBody>
      </p:sp>
    </p:spTree>
    <p:extLst>
      <p:ext uri="{BB962C8B-B14F-4D97-AF65-F5344CB8AC3E}">
        <p14:creationId xmlns:p14="http://schemas.microsoft.com/office/powerpoint/2010/main" val="344917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324EC-A0C3-4BA2-9786-10D062DCED8C}"/>
              </a:ext>
            </a:extLst>
          </p:cNvPr>
          <p:cNvSpPr>
            <a:spLocks noGrp="1"/>
          </p:cNvSpPr>
          <p:nvPr>
            <p:ph type="sldNum" sz="quarter" idx="12"/>
          </p:nvPr>
        </p:nvSpPr>
        <p:spPr/>
        <p:txBody>
          <a:bodyPr/>
          <a:lstStyle/>
          <a:p>
            <a:fld id="{AFE03277-052A-4537-BB8E-EB166A7F2ABD}" type="slidenum">
              <a:rPr lang="en-US" smtClean="0"/>
              <a:t>10</a:t>
            </a:fld>
            <a:endParaRPr lang="en-US"/>
          </a:p>
        </p:txBody>
      </p:sp>
      <p:sp>
        <p:nvSpPr>
          <p:cNvPr id="3" name="Title 2">
            <a:extLst>
              <a:ext uri="{FF2B5EF4-FFF2-40B4-BE49-F238E27FC236}">
                <a16:creationId xmlns:a16="http://schemas.microsoft.com/office/drawing/2014/main" id="{822468ED-356C-46E8-8291-6EEBFBD5CB1E}"/>
              </a:ext>
            </a:extLst>
          </p:cNvPr>
          <p:cNvSpPr>
            <a:spLocks noGrp="1"/>
          </p:cNvSpPr>
          <p:nvPr>
            <p:ph type="title"/>
          </p:nvPr>
        </p:nvSpPr>
        <p:spPr/>
        <p:txBody>
          <a:bodyPr/>
          <a:lstStyle/>
          <a:p>
            <a:r>
              <a:rPr lang="en-US" sz="2800" dirty="0"/>
              <a:t>(</a:t>
            </a:r>
            <a:r>
              <a:rPr lang="en-US" sz="2800" dirty="0" err="1"/>
              <a:t>Thực</a:t>
            </a:r>
            <a:r>
              <a:rPr lang="en-US" sz="2800" dirty="0"/>
              <a:t> </a:t>
            </a:r>
            <a:r>
              <a:rPr lang="en-US" sz="2800" dirty="0" err="1"/>
              <a:t>nghiệm</a:t>
            </a:r>
            <a:r>
              <a:rPr lang="en-US" sz="2800" dirty="0"/>
              <a:t>) </a:t>
            </a:r>
            <a:r>
              <a:rPr lang="en-US" sz="2800" dirty="0" err="1"/>
              <a:t>Ứng</a:t>
            </a:r>
            <a:r>
              <a:rPr lang="en-US" sz="2800" dirty="0"/>
              <a:t> </a:t>
            </a:r>
            <a:r>
              <a:rPr lang="en-US" sz="2800" dirty="0" err="1"/>
              <a:t>dụng</a:t>
            </a:r>
            <a:r>
              <a:rPr lang="en-US" sz="2800" dirty="0"/>
              <a:t> </a:t>
            </a:r>
            <a:r>
              <a:rPr lang="en-US" sz="2800" dirty="0" err="1"/>
              <a:t>giao</a:t>
            </a:r>
            <a:r>
              <a:rPr lang="en-US" sz="2800" dirty="0"/>
              <a:t> </a:t>
            </a:r>
            <a:r>
              <a:rPr lang="en-US" sz="2800" dirty="0" err="1"/>
              <a:t>thức</a:t>
            </a:r>
            <a:r>
              <a:rPr lang="en-US" sz="2800" dirty="0"/>
              <a:t> </a:t>
            </a:r>
            <a:r>
              <a:rPr lang="en-US" sz="2800" dirty="0" err="1"/>
              <a:t>trao</a:t>
            </a:r>
            <a:r>
              <a:rPr lang="en-US" sz="2800" dirty="0"/>
              <a:t> </a:t>
            </a:r>
            <a:r>
              <a:rPr lang="en-US" sz="2800" dirty="0" err="1"/>
              <a:t>đổi</a:t>
            </a:r>
            <a:r>
              <a:rPr lang="en-US" sz="2800" dirty="0"/>
              <a:t> </a:t>
            </a:r>
            <a:r>
              <a:rPr lang="en-US" sz="2800" dirty="0" err="1"/>
              <a:t>khoá</a:t>
            </a:r>
            <a:r>
              <a:rPr lang="en-US" sz="2800" dirty="0"/>
              <a:t> ECDH</a:t>
            </a:r>
          </a:p>
        </p:txBody>
      </p:sp>
      <p:pic>
        <p:nvPicPr>
          <p:cNvPr id="10" name="Picture 9">
            <a:extLst>
              <a:ext uri="{FF2B5EF4-FFF2-40B4-BE49-F238E27FC236}">
                <a16:creationId xmlns:a16="http://schemas.microsoft.com/office/drawing/2014/main" id="{7290C1A0-BCBF-4528-8981-D5BDA72E8327}"/>
              </a:ext>
            </a:extLst>
          </p:cNvPr>
          <p:cNvPicPr/>
          <p:nvPr/>
        </p:nvPicPr>
        <p:blipFill>
          <a:blip r:embed="rId3"/>
          <a:stretch>
            <a:fillRect/>
          </a:stretch>
        </p:blipFill>
        <p:spPr>
          <a:xfrm>
            <a:off x="2610936" y="4612085"/>
            <a:ext cx="7279958" cy="1244443"/>
          </a:xfrm>
          <a:prstGeom prst="rect">
            <a:avLst/>
          </a:prstGeom>
        </p:spPr>
      </p:pic>
      <p:pic>
        <p:nvPicPr>
          <p:cNvPr id="11" name="Content Placeholder 10">
            <a:extLst>
              <a:ext uri="{FF2B5EF4-FFF2-40B4-BE49-F238E27FC236}">
                <a16:creationId xmlns:a16="http://schemas.microsoft.com/office/drawing/2014/main" id="{59BC14AE-4FD6-4D57-8DE9-33AC1495F0F3}"/>
              </a:ext>
            </a:extLst>
          </p:cNvPr>
          <p:cNvPicPr>
            <a:picLocks noGrp="1"/>
          </p:cNvPicPr>
          <p:nvPr>
            <p:ph sz="half" idx="1"/>
          </p:nvPr>
        </p:nvPicPr>
        <p:blipFill rotWithShape="1">
          <a:blip r:embed="rId4"/>
          <a:srcRect t="-1" b="-370"/>
          <a:stretch/>
        </p:blipFill>
        <p:spPr bwMode="auto">
          <a:xfrm>
            <a:off x="902970" y="1863090"/>
            <a:ext cx="10561319" cy="426339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2A2B4B7D-ACD8-401C-89F8-E1EA1739B99A}"/>
              </a:ext>
            </a:extLst>
          </p:cNvPr>
          <p:cNvSpPr/>
          <p:nvPr/>
        </p:nvSpPr>
        <p:spPr>
          <a:xfrm>
            <a:off x="925830" y="4239263"/>
            <a:ext cx="10515600" cy="48678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9CE0AD-4D26-420D-9BB5-F9CE3678E808}"/>
              </a:ext>
            </a:extLst>
          </p:cNvPr>
          <p:cNvSpPr/>
          <p:nvPr/>
        </p:nvSpPr>
        <p:spPr>
          <a:xfrm>
            <a:off x="902970" y="2034540"/>
            <a:ext cx="10515600" cy="98298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3D8EC8-44BC-4DA5-862C-A7D914357CD1}"/>
              </a:ext>
            </a:extLst>
          </p:cNvPr>
          <p:cNvSpPr txBox="1"/>
          <p:nvPr/>
        </p:nvSpPr>
        <p:spPr>
          <a:xfrm>
            <a:off x="304800" y="1863090"/>
            <a:ext cx="937260" cy="923330"/>
          </a:xfrm>
          <a:prstGeom prst="rect">
            <a:avLst/>
          </a:prstGeom>
          <a:noFill/>
        </p:spPr>
        <p:txBody>
          <a:bodyPr wrap="square" rtlCol="0">
            <a:spAutoFit/>
          </a:bodyPr>
          <a:lstStyle/>
          <a:p>
            <a:r>
              <a:rPr lang="en-US" sz="5400" b="1" dirty="0">
                <a:solidFill>
                  <a:srgbClr val="FFFF00"/>
                </a:solidFill>
              </a:rPr>
              <a:t>1</a:t>
            </a:r>
          </a:p>
        </p:txBody>
      </p:sp>
      <p:sp>
        <p:nvSpPr>
          <p:cNvPr id="14" name="TextBox 13">
            <a:extLst>
              <a:ext uri="{FF2B5EF4-FFF2-40B4-BE49-F238E27FC236}">
                <a16:creationId xmlns:a16="http://schemas.microsoft.com/office/drawing/2014/main" id="{B76440E9-7D2C-479D-BB2A-3E5549D8390E}"/>
              </a:ext>
            </a:extLst>
          </p:cNvPr>
          <p:cNvSpPr txBox="1"/>
          <p:nvPr/>
        </p:nvSpPr>
        <p:spPr>
          <a:xfrm>
            <a:off x="259081" y="4000500"/>
            <a:ext cx="937260" cy="923330"/>
          </a:xfrm>
          <a:prstGeom prst="rect">
            <a:avLst/>
          </a:prstGeom>
          <a:noFill/>
        </p:spPr>
        <p:txBody>
          <a:bodyPr wrap="square" rtlCol="0">
            <a:spAutoFit/>
          </a:bodyPr>
          <a:lstStyle/>
          <a:p>
            <a:r>
              <a:rPr lang="en-US" sz="5400" b="1" dirty="0">
                <a:solidFill>
                  <a:srgbClr val="FFFF00"/>
                </a:solidFill>
              </a:rPr>
              <a:t>2</a:t>
            </a:r>
          </a:p>
        </p:txBody>
      </p:sp>
    </p:spTree>
    <p:extLst>
      <p:ext uri="{BB962C8B-B14F-4D97-AF65-F5344CB8AC3E}">
        <p14:creationId xmlns:p14="http://schemas.microsoft.com/office/powerpoint/2010/main" val="304031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324EC-A0C3-4BA2-9786-10D062DCED8C}"/>
              </a:ext>
            </a:extLst>
          </p:cNvPr>
          <p:cNvSpPr>
            <a:spLocks noGrp="1"/>
          </p:cNvSpPr>
          <p:nvPr>
            <p:ph type="sldNum" sz="quarter" idx="12"/>
          </p:nvPr>
        </p:nvSpPr>
        <p:spPr/>
        <p:txBody>
          <a:bodyPr/>
          <a:lstStyle/>
          <a:p>
            <a:fld id="{AFE03277-052A-4537-BB8E-EB166A7F2ABD}" type="slidenum">
              <a:rPr lang="en-US" smtClean="0"/>
              <a:t>11</a:t>
            </a:fld>
            <a:endParaRPr lang="en-US"/>
          </a:p>
        </p:txBody>
      </p:sp>
      <p:sp>
        <p:nvSpPr>
          <p:cNvPr id="3" name="Title 2">
            <a:extLst>
              <a:ext uri="{FF2B5EF4-FFF2-40B4-BE49-F238E27FC236}">
                <a16:creationId xmlns:a16="http://schemas.microsoft.com/office/drawing/2014/main" id="{822468ED-356C-46E8-8291-6EEBFBD5CB1E}"/>
              </a:ext>
            </a:extLst>
          </p:cNvPr>
          <p:cNvSpPr>
            <a:spLocks noGrp="1"/>
          </p:cNvSpPr>
          <p:nvPr>
            <p:ph type="title"/>
          </p:nvPr>
        </p:nvSpPr>
        <p:spPr/>
        <p:txBody>
          <a:bodyPr/>
          <a:lstStyle/>
          <a:p>
            <a:r>
              <a:rPr lang="en-US" sz="2800" dirty="0"/>
              <a:t>(</a:t>
            </a:r>
            <a:r>
              <a:rPr lang="en-US" sz="2800" dirty="0" err="1"/>
              <a:t>Thực</a:t>
            </a:r>
            <a:r>
              <a:rPr lang="en-US" sz="2800" dirty="0"/>
              <a:t> </a:t>
            </a:r>
            <a:r>
              <a:rPr lang="en-US" sz="2800" dirty="0" err="1"/>
              <a:t>nghiệm</a:t>
            </a:r>
            <a:r>
              <a:rPr lang="en-US" sz="2800" dirty="0"/>
              <a:t>) </a:t>
            </a:r>
            <a:r>
              <a:rPr lang="en-US" sz="2800" dirty="0" err="1"/>
              <a:t>Ứng</a:t>
            </a:r>
            <a:r>
              <a:rPr lang="en-US" sz="2800" dirty="0"/>
              <a:t> </a:t>
            </a:r>
            <a:r>
              <a:rPr lang="en-US" sz="2800" dirty="0" err="1"/>
              <a:t>dụng</a:t>
            </a:r>
            <a:r>
              <a:rPr lang="en-US" sz="2800" dirty="0"/>
              <a:t> </a:t>
            </a:r>
            <a:r>
              <a:rPr lang="en-US" sz="2800" dirty="0" err="1"/>
              <a:t>giao</a:t>
            </a:r>
            <a:r>
              <a:rPr lang="en-US" sz="2800" dirty="0"/>
              <a:t> </a:t>
            </a:r>
            <a:r>
              <a:rPr lang="en-US" sz="2800" dirty="0" err="1"/>
              <a:t>thức</a:t>
            </a:r>
            <a:r>
              <a:rPr lang="en-US" sz="2800" dirty="0"/>
              <a:t> </a:t>
            </a:r>
            <a:r>
              <a:rPr lang="en-US" sz="2800" dirty="0" err="1"/>
              <a:t>trao</a:t>
            </a:r>
            <a:r>
              <a:rPr lang="en-US" sz="2800" dirty="0"/>
              <a:t> </a:t>
            </a:r>
            <a:r>
              <a:rPr lang="en-US" sz="2800" dirty="0" err="1"/>
              <a:t>đổi</a:t>
            </a:r>
            <a:r>
              <a:rPr lang="en-US" sz="2800" dirty="0"/>
              <a:t> </a:t>
            </a:r>
            <a:r>
              <a:rPr lang="en-US" sz="2800" dirty="0" err="1"/>
              <a:t>khoá</a:t>
            </a:r>
            <a:r>
              <a:rPr lang="en-US" sz="2800" dirty="0"/>
              <a:t> ECDH</a:t>
            </a:r>
          </a:p>
        </p:txBody>
      </p:sp>
      <p:cxnSp>
        <p:nvCxnSpPr>
          <p:cNvPr id="5" name="Straight Arrow Connector 4">
            <a:extLst>
              <a:ext uri="{FF2B5EF4-FFF2-40B4-BE49-F238E27FC236}">
                <a16:creationId xmlns:a16="http://schemas.microsoft.com/office/drawing/2014/main" id="{DDC3DFD2-4C1C-4F84-95A0-14C2DCF940E1}"/>
              </a:ext>
            </a:extLst>
          </p:cNvPr>
          <p:cNvCxnSpPr>
            <a:cxnSpLocks/>
          </p:cNvCxnSpPr>
          <p:nvPr/>
        </p:nvCxnSpPr>
        <p:spPr>
          <a:xfrm>
            <a:off x="5213350" y="2353530"/>
            <a:ext cx="1145745" cy="423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610744-A0C5-448E-85F1-AB4D11628D92}"/>
              </a:ext>
            </a:extLst>
          </p:cNvPr>
          <p:cNvCxnSpPr>
            <a:cxnSpLocks/>
          </p:cNvCxnSpPr>
          <p:nvPr/>
        </p:nvCxnSpPr>
        <p:spPr>
          <a:xfrm flipV="1">
            <a:off x="5213350" y="2353530"/>
            <a:ext cx="1145745" cy="37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Content Placeholder 15">
            <a:extLst>
              <a:ext uri="{FF2B5EF4-FFF2-40B4-BE49-F238E27FC236}">
                <a16:creationId xmlns:a16="http://schemas.microsoft.com/office/drawing/2014/main" id="{E1E05005-AE0D-425E-8447-29FCF6557905}"/>
              </a:ext>
            </a:extLst>
          </p:cNvPr>
          <p:cNvPicPr>
            <a:picLocks noGrp="1"/>
          </p:cNvPicPr>
          <p:nvPr>
            <p:ph sz="half" idx="1"/>
          </p:nvPr>
        </p:nvPicPr>
        <p:blipFill>
          <a:blip r:embed="rId3"/>
          <a:stretch>
            <a:fillRect/>
          </a:stretch>
        </p:blipFill>
        <p:spPr>
          <a:xfrm>
            <a:off x="595836" y="2377440"/>
            <a:ext cx="10757964" cy="2103119"/>
          </a:xfrm>
          <a:prstGeom prst="rect">
            <a:avLst/>
          </a:prstGeom>
        </p:spPr>
      </p:pic>
    </p:spTree>
    <p:extLst>
      <p:ext uri="{BB962C8B-B14F-4D97-AF65-F5344CB8AC3E}">
        <p14:creationId xmlns:p14="http://schemas.microsoft.com/office/powerpoint/2010/main" val="969430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642F7-7C10-4E1D-8B8A-1C9B68AEF9A6}"/>
              </a:ext>
            </a:extLst>
          </p:cNvPr>
          <p:cNvSpPr>
            <a:spLocks noGrp="1"/>
          </p:cNvSpPr>
          <p:nvPr>
            <p:ph type="title"/>
          </p:nvPr>
        </p:nvSpPr>
        <p:spPr>
          <a:xfrm>
            <a:off x="872543" y="2216074"/>
            <a:ext cx="7828112" cy="2346227"/>
          </a:xfrm>
        </p:spPr>
        <p:txBody>
          <a:bodyPr/>
          <a:lstStyle/>
          <a:p>
            <a:r>
              <a:rPr lang="en-US" dirty="0" err="1"/>
              <a:t>Cảm</a:t>
            </a:r>
            <a:r>
              <a:rPr lang="en-US" dirty="0"/>
              <a:t> </a:t>
            </a:r>
            <a:r>
              <a:rPr lang="en-US" dirty="0" err="1"/>
              <a:t>ơn</a:t>
            </a:r>
            <a:r>
              <a:rPr lang="en-US" dirty="0"/>
              <a:t> </a:t>
            </a:r>
            <a:r>
              <a:rPr lang="en-US" dirty="0" err="1"/>
              <a:t>thầy</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đã</a:t>
            </a:r>
            <a:r>
              <a:rPr lang="en-US" dirty="0"/>
              <a:t> </a:t>
            </a:r>
            <a:r>
              <a:rPr lang="en-US" dirty="0" err="1"/>
              <a:t>theo</a:t>
            </a:r>
            <a:r>
              <a:rPr lang="en-US" dirty="0"/>
              <a:t> </a:t>
            </a:r>
            <a:r>
              <a:rPr lang="en-US" dirty="0" err="1"/>
              <a:t>dõi</a:t>
            </a:r>
            <a:r>
              <a:rPr lang="en-US" dirty="0"/>
              <a:t>!</a:t>
            </a:r>
          </a:p>
        </p:txBody>
      </p:sp>
      <p:sp>
        <p:nvSpPr>
          <p:cNvPr id="3" name="Slide Number Placeholder 2">
            <a:extLst>
              <a:ext uri="{FF2B5EF4-FFF2-40B4-BE49-F238E27FC236}">
                <a16:creationId xmlns:a16="http://schemas.microsoft.com/office/drawing/2014/main" id="{31A3E7FE-6F7E-4B83-95C5-F372292AD4DB}"/>
              </a:ext>
            </a:extLst>
          </p:cNvPr>
          <p:cNvSpPr>
            <a:spLocks noGrp="1"/>
          </p:cNvSpPr>
          <p:nvPr>
            <p:ph type="sldNum" sz="quarter" idx="12"/>
          </p:nvPr>
        </p:nvSpPr>
        <p:spPr/>
        <p:txBody>
          <a:bodyPr/>
          <a:lstStyle/>
          <a:p>
            <a:fld id="{AFE03277-052A-4537-BB8E-EB166A7F2ABD}" type="slidenum">
              <a:rPr lang="en-US" smtClean="0"/>
              <a:t>12</a:t>
            </a:fld>
            <a:endParaRPr lang="en-US"/>
          </a:p>
        </p:txBody>
      </p:sp>
    </p:spTree>
    <p:extLst>
      <p:ext uri="{BB962C8B-B14F-4D97-AF65-F5344CB8AC3E}">
        <p14:creationId xmlns:p14="http://schemas.microsoft.com/office/powerpoint/2010/main" val="56437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5B789B-0088-4DB9-9CE8-E2C724E923A4}"/>
              </a:ext>
            </a:extLst>
          </p:cNvPr>
          <p:cNvSpPr>
            <a:spLocks noGrp="1"/>
          </p:cNvSpPr>
          <p:nvPr>
            <p:ph type="sldNum" sz="quarter" idx="12"/>
          </p:nvPr>
        </p:nvSpPr>
        <p:spPr/>
        <p:txBody>
          <a:bodyPr/>
          <a:lstStyle/>
          <a:p>
            <a:fld id="{AFE03277-052A-4537-BB8E-EB166A7F2ABD}" type="slidenum">
              <a:rPr lang="en-US" smtClean="0"/>
              <a:t>2</a:t>
            </a:fld>
            <a:endParaRPr lang="en-US"/>
          </a:p>
        </p:txBody>
      </p:sp>
      <p:sp>
        <p:nvSpPr>
          <p:cNvPr id="3" name="Title 2">
            <a:extLst>
              <a:ext uri="{FF2B5EF4-FFF2-40B4-BE49-F238E27FC236}">
                <a16:creationId xmlns:a16="http://schemas.microsoft.com/office/drawing/2014/main" id="{1AB69130-D7DF-4D0E-ACDF-8A2404931A95}"/>
              </a:ext>
            </a:extLst>
          </p:cNvPr>
          <p:cNvSpPr>
            <a:spLocks noGrp="1"/>
          </p:cNvSpPr>
          <p:nvPr>
            <p:ph type="title"/>
          </p:nvPr>
        </p:nvSpPr>
        <p:spPr/>
        <p:txBody>
          <a:bodyPr/>
          <a:lstStyle/>
          <a:p>
            <a:r>
              <a:rPr lang="en-US" dirty="0" err="1">
                <a:latin typeface="Times New Roman" panose="02020603050405020304" pitchFamily="18" charset="0"/>
                <a:ea typeface="Calibri" panose="020F0502020204030204" pitchFamily="34" charset="0"/>
              </a:rPr>
              <a:t>C</a:t>
            </a:r>
            <a:r>
              <a:rPr lang="en-US" sz="3200" b="1" dirty="0" err="1">
                <a:effectLst/>
                <a:latin typeface="Times New Roman" panose="02020603050405020304" pitchFamily="18" charset="0"/>
                <a:ea typeface="Calibri" panose="020F0502020204030204" pitchFamily="34" charset="0"/>
              </a:rPr>
              <a:t>huẩn</a:t>
            </a:r>
            <a:r>
              <a:rPr lang="en-US" sz="3200" b="1" dirty="0">
                <a:effectLst/>
                <a:latin typeface="Times New Roman" panose="02020603050405020304" pitchFamily="18" charset="0"/>
                <a:ea typeface="Calibri" panose="020F0502020204030204" pitchFamily="34" charset="0"/>
              </a:rPr>
              <a:t> </a:t>
            </a:r>
            <a:r>
              <a:rPr lang="en-US" sz="3200" b="1" dirty="0" err="1">
                <a:effectLst/>
                <a:latin typeface="Times New Roman" panose="02020603050405020304" pitchFamily="18" charset="0"/>
                <a:ea typeface="Calibri" panose="020F0502020204030204" pitchFamily="34" charset="0"/>
              </a:rPr>
              <a:t>mật</a:t>
            </a:r>
            <a:r>
              <a:rPr lang="en-US" sz="3200" b="1" dirty="0">
                <a:effectLst/>
                <a:latin typeface="Times New Roman" panose="02020603050405020304" pitchFamily="18" charset="0"/>
                <a:ea typeface="Calibri" panose="020F0502020204030204" pitchFamily="34" charset="0"/>
              </a:rPr>
              <a:t> </a:t>
            </a:r>
            <a:r>
              <a:rPr lang="en-US" sz="3200" b="1" dirty="0" err="1">
                <a:effectLst/>
                <a:latin typeface="Times New Roman" panose="02020603050405020304" pitchFamily="18" charset="0"/>
                <a:ea typeface="Calibri" panose="020F0502020204030204" pitchFamily="34" charset="0"/>
              </a:rPr>
              <a:t>mã</a:t>
            </a:r>
            <a:r>
              <a:rPr lang="en-US" sz="3200" b="1" dirty="0">
                <a:effectLst/>
                <a:latin typeface="Times New Roman" panose="02020603050405020304" pitchFamily="18" charset="0"/>
                <a:ea typeface="Calibri" panose="020F0502020204030204" pitchFamily="34" charset="0"/>
              </a:rPr>
              <a:t> </a:t>
            </a:r>
            <a:r>
              <a:rPr lang="en-US" sz="3200" b="1" dirty="0" err="1">
                <a:effectLst/>
                <a:latin typeface="Times New Roman" panose="02020603050405020304" pitchFamily="18" charset="0"/>
                <a:ea typeface="Calibri" panose="020F0502020204030204" pitchFamily="34" charset="0"/>
              </a:rPr>
              <a:t>khoá</a:t>
            </a:r>
            <a:r>
              <a:rPr lang="en-US" sz="3200" b="1" dirty="0">
                <a:effectLst/>
                <a:latin typeface="Times New Roman" panose="02020603050405020304" pitchFamily="18" charset="0"/>
                <a:ea typeface="Calibri" panose="020F0502020204030204" pitchFamily="34" charset="0"/>
              </a:rPr>
              <a:t> </a:t>
            </a:r>
            <a:r>
              <a:rPr lang="en-US" sz="3200" b="1" dirty="0" err="1">
                <a:effectLst/>
                <a:latin typeface="Times New Roman" panose="02020603050405020304" pitchFamily="18" charset="0"/>
                <a:ea typeface="Calibri" panose="020F0502020204030204" pitchFamily="34" charset="0"/>
              </a:rPr>
              <a:t>công</a:t>
            </a:r>
            <a:r>
              <a:rPr lang="en-US" sz="3200" b="1" dirty="0">
                <a:effectLst/>
                <a:latin typeface="Times New Roman" panose="02020603050405020304" pitchFamily="18" charset="0"/>
                <a:ea typeface="Calibri" panose="020F0502020204030204" pitchFamily="34" charset="0"/>
              </a:rPr>
              <a:t> </a:t>
            </a:r>
            <a:r>
              <a:rPr lang="en-US" sz="3200" b="1" dirty="0" err="1">
                <a:effectLst/>
                <a:latin typeface="Times New Roman" panose="02020603050405020304" pitchFamily="18" charset="0"/>
                <a:ea typeface="Calibri" panose="020F0502020204030204" pitchFamily="34" charset="0"/>
              </a:rPr>
              <a:t>khai</a:t>
            </a:r>
            <a:r>
              <a:rPr lang="en-US" sz="3200" b="1" dirty="0">
                <a:effectLst/>
                <a:latin typeface="Times New Roman" panose="02020603050405020304" pitchFamily="18" charset="0"/>
                <a:ea typeface="Calibri" panose="020F0502020204030204" pitchFamily="34" charset="0"/>
              </a:rPr>
              <a:t> </a:t>
            </a:r>
            <a:r>
              <a:rPr lang="en-US" sz="3200" b="1" dirty="0" err="1">
                <a:effectLst/>
                <a:latin typeface="Times New Roman" panose="02020603050405020304" pitchFamily="18" charset="0"/>
                <a:ea typeface="Calibri" panose="020F0502020204030204" pitchFamily="34" charset="0"/>
              </a:rPr>
              <a:t>trên</a:t>
            </a:r>
            <a:r>
              <a:rPr lang="en-US" sz="3200" b="1" dirty="0">
                <a:effectLst/>
                <a:latin typeface="Times New Roman" panose="02020603050405020304" pitchFamily="18" charset="0"/>
                <a:ea typeface="Calibri" panose="020F0502020204030204" pitchFamily="34" charset="0"/>
              </a:rPr>
              <a:t> </a:t>
            </a:r>
            <a:r>
              <a:rPr lang="en-US" sz="3200" b="1" dirty="0" err="1">
                <a:effectLst/>
                <a:latin typeface="Times New Roman" panose="02020603050405020304" pitchFamily="18" charset="0"/>
                <a:ea typeface="Calibri" panose="020F0502020204030204" pitchFamily="34" charset="0"/>
              </a:rPr>
              <a:t>đường</a:t>
            </a:r>
            <a:r>
              <a:rPr lang="en-US" sz="3200" b="1" dirty="0">
                <a:effectLst/>
                <a:latin typeface="Times New Roman" panose="02020603050405020304" pitchFamily="18" charset="0"/>
                <a:ea typeface="Calibri" panose="020F0502020204030204" pitchFamily="34" charset="0"/>
              </a:rPr>
              <a:t> </a:t>
            </a:r>
            <a:r>
              <a:rPr lang="en-US" sz="3200" b="1" dirty="0" err="1">
                <a:effectLst/>
                <a:latin typeface="Times New Roman" panose="02020603050405020304" pitchFamily="18" charset="0"/>
                <a:ea typeface="Calibri" panose="020F0502020204030204" pitchFamily="34" charset="0"/>
              </a:rPr>
              <a:t>cong</a:t>
            </a:r>
            <a:r>
              <a:rPr lang="en-US" sz="3200" b="1" dirty="0">
                <a:effectLst/>
                <a:latin typeface="Times New Roman" panose="02020603050405020304" pitchFamily="18" charset="0"/>
                <a:ea typeface="Calibri" panose="020F0502020204030204" pitchFamily="34" charset="0"/>
              </a:rPr>
              <a:t> Elliptic</a:t>
            </a:r>
            <a:endParaRPr lang="en-US" dirty="0"/>
          </a:p>
        </p:txBody>
      </p:sp>
      <p:graphicFrame>
        <p:nvGraphicFramePr>
          <p:cNvPr id="5" name="Content Placeholder 4">
            <a:extLst>
              <a:ext uri="{FF2B5EF4-FFF2-40B4-BE49-F238E27FC236}">
                <a16:creationId xmlns:a16="http://schemas.microsoft.com/office/drawing/2014/main" id="{2B9EA779-328D-4E2C-8504-FC5CC83E561C}"/>
              </a:ext>
            </a:extLst>
          </p:cNvPr>
          <p:cNvGraphicFramePr>
            <a:graphicFrameLocks noGrp="1"/>
          </p:cNvGraphicFramePr>
          <p:nvPr>
            <p:ph sz="half" idx="1"/>
            <p:extLst>
              <p:ext uri="{D42A27DB-BD31-4B8C-83A1-F6EECF244321}">
                <p14:modId xmlns:p14="http://schemas.microsoft.com/office/powerpoint/2010/main" val="797690130"/>
              </p:ext>
            </p:extLst>
          </p:nvPr>
        </p:nvGraphicFramePr>
        <p:xfrm>
          <a:off x="595313" y="1733550"/>
          <a:ext cx="11333162" cy="4443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827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6E5802-4DC1-45EA-86E8-E7923BF0CEAB}"/>
              </a:ext>
            </a:extLst>
          </p:cNvPr>
          <p:cNvSpPr>
            <a:spLocks noGrp="1"/>
          </p:cNvSpPr>
          <p:nvPr>
            <p:ph type="sldNum" sz="quarter" idx="12"/>
          </p:nvPr>
        </p:nvSpPr>
        <p:spPr/>
        <p:txBody>
          <a:bodyPr/>
          <a:lstStyle/>
          <a:p>
            <a:fld id="{AFE03277-052A-4537-BB8E-EB166A7F2ABD}" type="slidenum">
              <a:rPr lang="en-US" smtClean="0"/>
              <a:t>3</a:t>
            </a:fld>
            <a:endParaRPr lang="en-US"/>
          </a:p>
        </p:txBody>
      </p:sp>
      <p:sp>
        <p:nvSpPr>
          <p:cNvPr id="3" name="Title 2">
            <a:extLst>
              <a:ext uri="{FF2B5EF4-FFF2-40B4-BE49-F238E27FC236}">
                <a16:creationId xmlns:a16="http://schemas.microsoft.com/office/drawing/2014/main" id="{4DDDEBA7-8A5A-4E10-AC2D-11B369CDF0D1}"/>
              </a:ext>
            </a:extLst>
          </p:cNvPr>
          <p:cNvSpPr>
            <a:spLocks noGrp="1"/>
          </p:cNvSpPr>
          <p:nvPr>
            <p:ph type="title"/>
          </p:nvPr>
        </p:nvSpPr>
        <p:spPr/>
        <p:txBody>
          <a:bodyPr/>
          <a:lstStyle/>
          <a:p>
            <a:r>
              <a:rPr lang="en-US" dirty="0" err="1"/>
              <a:t>Hệ</a:t>
            </a:r>
            <a:r>
              <a:rPr lang="en-US" dirty="0"/>
              <a:t> </a:t>
            </a:r>
            <a:r>
              <a:rPr lang="en-US" dirty="0" err="1"/>
              <a:t>mật</a:t>
            </a:r>
            <a:r>
              <a:rPr lang="en-US" dirty="0"/>
              <a:t> </a:t>
            </a:r>
            <a:r>
              <a:rPr lang="en-US" dirty="0" err="1"/>
              <a:t>đường</a:t>
            </a:r>
            <a:r>
              <a:rPr lang="en-US" dirty="0"/>
              <a:t> </a:t>
            </a:r>
            <a:r>
              <a:rPr lang="en-US" dirty="0" err="1"/>
              <a:t>cong</a:t>
            </a:r>
            <a:r>
              <a:rPr lang="en-US" dirty="0"/>
              <a:t> Elliptic</a:t>
            </a:r>
          </a:p>
        </p:txBody>
      </p:sp>
      <p:sp>
        <p:nvSpPr>
          <p:cNvPr id="4" name="Content Placeholder 3">
            <a:extLst>
              <a:ext uri="{FF2B5EF4-FFF2-40B4-BE49-F238E27FC236}">
                <a16:creationId xmlns:a16="http://schemas.microsoft.com/office/drawing/2014/main" id="{722B9C17-ADF4-4EB5-AB61-1D59813421FE}"/>
              </a:ext>
            </a:extLst>
          </p:cNvPr>
          <p:cNvSpPr>
            <a:spLocks noGrp="1"/>
          </p:cNvSpPr>
          <p:nvPr>
            <p:ph sz="half" idx="1"/>
          </p:nvPr>
        </p:nvSpPr>
        <p:spPr/>
        <p:txBody>
          <a:bodyPr/>
          <a:lstStyle/>
          <a:p>
            <a:pPr algn="just"/>
            <a:r>
              <a:rPr lang="en-US" dirty="0" err="1"/>
              <a:t>Là</a:t>
            </a:r>
            <a:r>
              <a:rPr lang="en-US" dirty="0"/>
              <a:t> </a:t>
            </a:r>
            <a:r>
              <a:rPr lang="en-US" dirty="0" err="1"/>
              <a:t>một</a:t>
            </a:r>
            <a:r>
              <a:rPr lang="en-US" dirty="0"/>
              <a:t> </a:t>
            </a:r>
            <a:r>
              <a:rPr lang="en-US" dirty="0" err="1"/>
              <a:t>trong</a:t>
            </a:r>
            <a:r>
              <a:rPr lang="en-US" dirty="0"/>
              <a:t> </a:t>
            </a:r>
            <a:r>
              <a:rPr lang="en-US" dirty="0" err="1"/>
              <a:t>những</a:t>
            </a:r>
            <a:r>
              <a:rPr lang="en-US" dirty="0"/>
              <a:t> </a:t>
            </a:r>
            <a:r>
              <a:rPr lang="en-US" dirty="0" err="1"/>
              <a:t>phương</a:t>
            </a:r>
            <a:r>
              <a:rPr lang="en-US" dirty="0"/>
              <a:t> </a:t>
            </a:r>
            <a:r>
              <a:rPr lang="en-US" dirty="0" err="1"/>
              <a:t>pháp</a:t>
            </a:r>
            <a:r>
              <a:rPr lang="en-US" dirty="0"/>
              <a:t> </a:t>
            </a:r>
            <a:r>
              <a:rPr lang="vi-VN" dirty="0" err="1"/>
              <a:t>mã</a:t>
            </a:r>
            <a:r>
              <a:rPr lang="vi-VN" dirty="0"/>
              <a:t> </a:t>
            </a:r>
            <a:r>
              <a:rPr lang="vi-VN" dirty="0" err="1"/>
              <a:t>hóa</a:t>
            </a:r>
            <a:r>
              <a:rPr lang="vi-VN" dirty="0"/>
              <a:t> </a:t>
            </a:r>
            <a:r>
              <a:rPr lang="vi-VN" dirty="0" err="1"/>
              <a:t>đối</a:t>
            </a:r>
            <a:r>
              <a:rPr lang="vi-VN" dirty="0"/>
              <a:t> </a:t>
            </a:r>
            <a:r>
              <a:rPr lang="vi-VN" dirty="0" err="1"/>
              <a:t>xứng</a:t>
            </a:r>
            <a:r>
              <a:rPr lang="vi-VN" dirty="0"/>
              <a:t> tiên </a:t>
            </a:r>
            <a:r>
              <a:rPr lang="vi-VN" dirty="0" err="1"/>
              <a:t>tiến</a:t>
            </a:r>
            <a:r>
              <a:rPr lang="vi-VN" dirty="0"/>
              <a:t> </a:t>
            </a:r>
            <a:r>
              <a:rPr lang="vi-VN" dirty="0" err="1"/>
              <a:t>và</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rộng</a:t>
            </a:r>
            <a:r>
              <a:rPr lang="vi-VN" dirty="0"/>
              <a:t> </a:t>
            </a:r>
            <a:r>
              <a:rPr lang="vi-VN" dirty="0" err="1"/>
              <a:t>rãi</a:t>
            </a:r>
            <a:r>
              <a:rPr lang="vi-VN" dirty="0"/>
              <a:t> trong </a:t>
            </a:r>
            <a:r>
              <a:rPr lang="vi-VN" dirty="0" err="1"/>
              <a:t>bảo</a:t>
            </a:r>
            <a:r>
              <a:rPr lang="vi-VN" dirty="0"/>
              <a:t> </a:t>
            </a:r>
            <a:r>
              <a:rPr lang="vi-VN" dirty="0" err="1"/>
              <a:t>mật</a:t>
            </a:r>
            <a:r>
              <a:rPr lang="vi-VN" dirty="0"/>
              <a:t> thông tin </a:t>
            </a:r>
            <a:r>
              <a:rPr lang="vi-VN" dirty="0" err="1"/>
              <a:t>ngày</a:t>
            </a:r>
            <a:r>
              <a:rPr lang="vi-VN" dirty="0"/>
              <a:t> nay</a:t>
            </a:r>
            <a:endParaRPr lang="en-US" dirty="0"/>
          </a:p>
          <a:p>
            <a:pPr algn="just"/>
            <a:r>
              <a:rPr lang="en-US" dirty="0" err="1"/>
              <a:t>Dựa</a:t>
            </a:r>
            <a:r>
              <a:rPr lang="en-US" dirty="0"/>
              <a:t> </a:t>
            </a:r>
            <a:r>
              <a:rPr lang="en-US" dirty="0" err="1"/>
              <a:t>trên</a:t>
            </a:r>
            <a:r>
              <a:rPr lang="en-US" dirty="0"/>
              <a:t> </a:t>
            </a:r>
            <a:r>
              <a:rPr lang="en-US" dirty="0" err="1"/>
              <a:t>tính</a:t>
            </a:r>
            <a:r>
              <a:rPr lang="en-US" dirty="0"/>
              <a:t> </a:t>
            </a:r>
            <a:r>
              <a:rPr lang="en-US" dirty="0" err="1"/>
              <a:t>toán</a:t>
            </a:r>
            <a:r>
              <a:rPr lang="en-US" dirty="0"/>
              <a:t> </a:t>
            </a:r>
            <a:r>
              <a:rPr lang="vi-VN" sz="1800" dirty="0">
                <a:effectLst/>
                <a:latin typeface="Times New Roman" panose="02020603050405020304" pitchFamily="18" charset="0"/>
                <a:ea typeface="Calibri" panose="020F0502020204030204" pitchFamily="34" charset="0"/>
              </a:rPr>
              <a:t> </a:t>
            </a:r>
            <a:r>
              <a:rPr lang="vi-VN" dirty="0" err="1"/>
              <a:t>các</a:t>
            </a:r>
            <a:r>
              <a:rPr lang="vi-VN" dirty="0"/>
              <a:t> </a:t>
            </a:r>
            <a:r>
              <a:rPr lang="vi-VN" dirty="0" err="1"/>
              <a:t>điểm</a:t>
            </a:r>
            <a:r>
              <a:rPr lang="vi-VN" dirty="0"/>
              <a:t> trên </a:t>
            </a:r>
            <a:r>
              <a:rPr lang="vi-VN" dirty="0" err="1"/>
              <a:t>đường</a:t>
            </a:r>
            <a:r>
              <a:rPr lang="vi-VN" dirty="0"/>
              <a:t> cong </a:t>
            </a:r>
            <a:r>
              <a:rPr lang="vi-VN" dirty="0" err="1"/>
              <a:t>elliptic</a:t>
            </a:r>
            <a:r>
              <a:rPr lang="vi-VN" dirty="0"/>
              <a:t> trong </a:t>
            </a:r>
            <a:r>
              <a:rPr lang="vi-VN" dirty="0" err="1"/>
              <a:t>một</a:t>
            </a:r>
            <a:r>
              <a:rPr lang="vi-VN" dirty="0"/>
              <a:t> không gian </a:t>
            </a:r>
            <a:r>
              <a:rPr lang="vi-VN" dirty="0" err="1"/>
              <a:t>affine</a:t>
            </a:r>
            <a:r>
              <a:rPr lang="vi-VN" dirty="0"/>
              <a:t> </a:t>
            </a:r>
            <a:r>
              <a:rPr lang="vi-VN" dirty="0" err="1"/>
              <a:t>hoặc</a:t>
            </a:r>
            <a:r>
              <a:rPr lang="vi-VN" dirty="0"/>
              <a:t> </a:t>
            </a:r>
            <a:r>
              <a:rPr lang="vi-VN" dirty="0" err="1"/>
              <a:t>projective</a:t>
            </a:r>
            <a:r>
              <a:rPr lang="vi-VN" dirty="0"/>
              <a:t> </a:t>
            </a:r>
            <a:r>
              <a:rPr lang="vi-VN" dirty="0" err="1"/>
              <a:t>để</a:t>
            </a:r>
            <a:r>
              <a:rPr lang="vi-VN" dirty="0"/>
              <a:t> </a:t>
            </a:r>
            <a:r>
              <a:rPr lang="vi-VN" dirty="0" err="1"/>
              <a:t>thực</a:t>
            </a:r>
            <a:r>
              <a:rPr lang="vi-VN" dirty="0"/>
              <a:t> </a:t>
            </a:r>
            <a:r>
              <a:rPr lang="vi-VN" dirty="0" err="1"/>
              <a:t>hiện</a:t>
            </a:r>
            <a:r>
              <a:rPr lang="vi-VN" dirty="0"/>
              <a:t> </a:t>
            </a:r>
            <a:r>
              <a:rPr lang="vi-VN" dirty="0" err="1"/>
              <a:t>các</a:t>
            </a:r>
            <a:r>
              <a:rPr lang="vi-VN" dirty="0"/>
              <a:t> </a:t>
            </a:r>
            <a:r>
              <a:rPr lang="vi-VN" dirty="0" err="1"/>
              <a:t>phép</a:t>
            </a:r>
            <a:r>
              <a:rPr lang="vi-VN" dirty="0"/>
              <a:t> </a:t>
            </a:r>
            <a:r>
              <a:rPr lang="vi-VN" dirty="0" err="1"/>
              <a:t>toán</a:t>
            </a:r>
            <a:r>
              <a:rPr lang="vi-VN" dirty="0"/>
              <a:t> </a:t>
            </a:r>
            <a:r>
              <a:rPr lang="vi-VN" dirty="0" err="1"/>
              <a:t>mã</a:t>
            </a:r>
            <a:r>
              <a:rPr lang="vi-VN" dirty="0"/>
              <a:t> </a:t>
            </a:r>
            <a:r>
              <a:rPr lang="vi-VN" dirty="0" err="1"/>
              <a:t>hóa</a:t>
            </a:r>
            <a:r>
              <a:rPr lang="vi-VN" dirty="0"/>
              <a:t> </a:t>
            </a:r>
            <a:r>
              <a:rPr lang="vi-VN" dirty="0" err="1"/>
              <a:t>và</a:t>
            </a:r>
            <a:r>
              <a:rPr lang="vi-VN" dirty="0"/>
              <a:t> </a:t>
            </a:r>
            <a:r>
              <a:rPr lang="vi-VN" dirty="0" err="1"/>
              <a:t>giải</a:t>
            </a:r>
            <a:r>
              <a:rPr lang="vi-VN" dirty="0"/>
              <a:t> </a:t>
            </a:r>
            <a:r>
              <a:rPr lang="vi-VN" dirty="0" err="1"/>
              <a:t>mã</a:t>
            </a:r>
            <a:endParaRPr lang="en-US" dirty="0"/>
          </a:p>
          <a:p>
            <a:pPr algn="just"/>
            <a:r>
              <a:rPr lang="en-US" dirty="0" err="1"/>
              <a:t>Đặc</a:t>
            </a:r>
            <a:r>
              <a:rPr lang="en-US" dirty="0"/>
              <a:t> </a:t>
            </a:r>
            <a:r>
              <a:rPr lang="en-US" dirty="0" err="1"/>
              <a:t>điểm</a:t>
            </a:r>
            <a:r>
              <a:rPr lang="en-US" dirty="0"/>
              <a:t> </a:t>
            </a:r>
            <a:r>
              <a:rPr lang="en-US" dirty="0" err="1"/>
              <a:t>chính</a:t>
            </a:r>
            <a:r>
              <a:rPr lang="en-US" dirty="0"/>
              <a:t>:</a:t>
            </a:r>
          </a:p>
          <a:p>
            <a:pPr lvl="1" algn="just"/>
            <a:r>
              <a:rPr lang="en-US" dirty="0" err="1"/>
              <a:t>Độ</a:t>
            </a:r>
            <a:r>
              <a:rPr lang="en-US" dirty="0"/>
              <a:t> </a:t>
            </a:r>
            <a:r>
              <a:rPr lang="en-US" dirty="0" err="1"/>
              <a:t>dài</a:t>
            </a:r>
            <a:r>
              <a:rPr lang="en-US" dirty="0"/>
              <a:t> </a:t>
            </a:r>
            <a:r>
              <a:rPr lang="en-US" dirty="0" err="1"/>
              <a:t>khoá</a:t>
            </a:r>
            <a:r>
              <a:rPr lang="en-US" dirty="0"/>
              <a:t> </a:t>
            </a:r>
            <a:r>
              <a:rPr lang="en-US" dirty="0" err="1"/>
              <a:t>ngắn</a:t>
            </a:r>
            <a:endParaRPr lang="en-US" dirty="0"/>
          </a:p>
          <a:p>
            <a:pPr lvl="1" algn="just"/>
            <a:r>
              <a:rPr lang="en-US" dirty="0" err="1"/>
              <a:t>Hiệu</a:t>
            </a:r>
            <a:r>
              <a:rPr lang="en-US" dirty="0"/>
              <a:t> </a:t>
            </a:r>
            <a:r>
              <a:rPr lang="en-US" dirty="0" err="1"/>
              <a:t>suất</a:t>
            </a:r>
            <a:r>
              <a:rPr lang="en-US" dirty="0"/>
              <a:t> </a:t>
            </a:r>
            <a:r>
              <a:rPr lang="en-US" dirty="0" err="1"/>
              <a:t>cao</a:t>
            </a:r>
            <a:endParaRPr lang="en-US" dirty="0"/>
          </a:p>
          <a:p>
            <a:pPr lvl="1" algn="just"/>
            <a:r>
              <a:rPr lang="en-US" dirty="0" err="1"/>
              <a:t>Bảo</a:t>
            </a:r>
            <a:r>
              <a:rPr lang="en-US" dirty="0"/>
              <a:t> </a:t>
            </a:r>
            <a:r>
              <a:rPr lang="en-US" dirty="0" err="1"/>
              <a:t>mật</a:t>
            </a:r>
            <a:r>
              <a:rPr lang="en-US" dirty="0"/>
              <a:t> </a:t>
            </a:r>
            <a:r>
              <a:rPr lang="en-US" dirty="0" err="1"/>
              <a:t>cao</a:t>
            </a:r>
            <a:endParaRPr lang="en-US" dirty="0"/>
          </a:p>
          <a:p>
            <a:pPr lvl="1" algn="just"/>
            <a:r>
              <a:rPr lang="en-US" dirty="0" err="1"/>
              <a:t>Đảm</a:t>
            </a:r>
            <a:r>
              <a:rPr lang="en-US" dirty="0"/>
              <a:t> </a:t>
            </a:r>
            <a:r>
              <a:rPr lang="en-US" dirty="0" err="1"/>
              <a:t>bảo</a:t>
            </a:r>
            <a:r>
              <a:rPr lang="en-US" dirty="0"/>
              <a:t> </a:t>
            </a:r>
            <a:r>
              <a:rPr lang="en-US" dirty="0" err="1"/>
              <a:t>tính</a:t>
            </a:r>
            <a:r>
              <a:rPr lang="en-US" dirty="0"/>
              <a:t> </a:t>
            </a:r>
            <a:r>
              <a:rPr lang="en-US" dirty="0" err="1"/>
              <a:t>toàn</a:t>
            </a:r>
            <a:r>
              <a:rPr lang="en-US" dirty="0"/>
              <a:t> </a:t>
            </a:r>
            <a:r>
              <a:rPr lang="en-US" dirty="0" err="1"/>
              <a:t>vẹn</a:t>
            </a:r>
            <a:r>
              <a:rPr lang="en-US" dirty="0"/>
              <a:t> </a:t>
            </a:r>
            <a:r>
              <a:rPr lang="en-US" dirty="0" err="1"/>
              <a:t>và</a:t>
            </a:r>
            <a:r>
              <a:rPr lang="en-US" dirty="0"/>
              <a:t> </a:t>
            </a:r>
            <a:r>
              <a:rPr lang="en-US" dirty="0" err="1"/>
              <a:t>bảo</a:t>
            </a:r>
            <a:r>
              <a:rPr lang="en-US" dirty="0"/>
              <a:t> </a:t>
            </a:r>
            <a:r>
              <a:rPr lang="en-US" dirty="0" err="1"/>
              <a:t>mật</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truyền</a:t>
            </a:r>
            <a:endParaRPr lang="en-US" dirty="0"/>
          </a:p>
        </p:txBody>
      </p:sp>
    </p:spTree>
    <p:extLst>
      <p:ext uri="{BB962C8B-B14F-4D97-AF65-F5344CB8AC3E}">
        <p14:creationId xmlns:p14="http://schemas.microsoft.com/office/powerpoint/2010/main" val="275799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F7DCB2-3E8B-48CA-BD0A-52802F3354C7}"/>
              </a:ext>
            </a:extLst>
          </p:cNvPr>
          <p:cNvSpPr>
            <a:spLocks noGrp="1"/>
          </p:cNvSpPr>
          <p:nvPr>
            <p:ph type="sldNum" sz="quarter" idx="12"/>
          </p:nvPr>
        </p:nvSpPr>
        <p:spPr/>
        <p:txBody>
          <a:bodyPr/>
          <a:lstStyle/>
          <a:p>
            <a:fld id="{AFE03277-052A-4537-BB8E-EB166A7F2ABD}" type="slidenum">
              <a:rPr lang="en-US" smtClean="0"/>
              <a:t>4</a:t>
            </a:fld>
            <a:endParaRPr lang="en-US"/>
          </a:p>
        </p:txBody>
      </p:sp>
      <p:sp>
        <p:nvSpPr>
          <p:cNvPr id="3" name="Title 2">
            <a:extLst>
              <a:ext uri="{FF2B5EF4-FFF2-40B4-BE49-F238E27FC236}">
                <a16:creationId xmlns:a16="http://schemas.microsoft.com/office/drawing/2014/main" id="{4D5B0FCE-9858-4906-80DA-32D05CAF9CBB}"/>
              </a:ext>
            </a:extLst>
          </p:cNvPr>
          <p:cNvSpPr>
            <a:spLocks noGrp="1"/>
          </p:cNvSpPr>
          <p:nvPr>
            <p:ph type="title"/>
          </p:nvPr>
        </p:nvSpPr>
        <p:spPr/>
        <p:txBody>
          <a:bodyPr/>
          <a:lstStyle/>
          <a:p>
            <a:r>
              <a:rPr lang="en-US" dirty="0" err="1"/>
              <a:t>Hệ</a:t>
            </a:r>
            <a:r>
              <a:rPr lang="en-US" dirty="0"/>
              <a:t> </a:t>
            </a:r>
            <a:r>
              <a:rPr lang="en-US" dirty="0" err="1"/>
              <a:t>mật</a:t>
            </a:r>
            <a:r>
              <a:rPr lang="en-US" dirty="0"/>
              <a:t> </a:t>
            </a:r>
            <a:r>
              <a:rPr lang="en-US" dirty="0" err="1"/>
              <a:t>đường</a:t>
            </a:r>
            <a:r>
              <a:rPr lang="en-US" dirty="0"/>
              <a:t> </a:t>
            </a:r>
            <a:r>
              <a:rPr lang="en-US" dirty="0" err="1"/>
              <a:t>cong</a:t>
            </a:r>
            <a:r>
              <a:rPr lang="en-US" dirty="0"/>
              <a:t> Elliptic </a:t>
            </a:r>
            <a:r>
              <a:rPr lang="en-US" dirty="0" err="1"/>
              <a:t>trên</a:t>
            </a:r>
            <a:r>
              <a:rPr lang="en-US" dirty="0"/>
              <a:t> </a:t>
            </a:r>
            <a:r>
              <a:rPr lang="en-US" dirty="0" err="1"/>
              <a:t>trường</a:t>
            </a:r>
            <a:r>
              <a:rPr lang="en-US" dirty="0"/>
              <a:t> </a:t>
            </a:r>
            <a:r>
              <a:rPr lang="en-US" dirty="0" err="1"/>
              <a:t>hữu</a:t>
            </a:r>
            <a:r>
              <a:rPr lang="en-US" dirty="0"/>
              <a:t> </a:t>
            </a:r>
            <a:r>
              <a:rPr lang="en-US" dirty="0" err="1"/>
              <a:t>hạn</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B51A563-F667-4025-8ACB-9EC3967951D2}"/>
                  </a:ext>
                </a:extLst>
              </p:cNvPr>
              <p:cNvSpPr>
                <a:spLocks noGrp="1"/>
              </p:cNvSpPr>
              <p:nvPr>
                <p:ph sz="half" idx="1"/>
              </p:nvPr>
            </p:nvSpPr>
            <p:spPr/>
            <p:txBody>
              <a:bodyPr/>
              <a:lstStyle/>
              <a:p>
                <a:r>
                  <a:rPr lang="en-US" dirty="0"/>
                  <a:t>Chọn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endParaRPr lang="en-US" dirty="0"/>
              </a:p>
              <a:p>
                <a:r>
                  <a:rPr lang="en-US" dirty="0" err="1"/>
                  <a:t>Chọn</a:t>
                </a:r>
                <a:r>
                  <a:rPr lang="en-US" dirty="0"/>
                  <a:t> </a:t>
                </a:r>
                <a14:m>
                  <m:oMath xmlns:m="http://schemas.openxmlformats.org/officeDocument/2006/math">
                    <m:r>
                      <a:rPr lang="en-US" b="0" i="1" smtClean="0">
                        <a:latin typeface="Cambria Math" panose="02040503050406030204" pitchFamily="18" charset="0"/>
                      </a:rPr>
                      <m:t>𝐺</m:t>
                    </m:r>
                  </m:oMath>
                </a14:m>
                <a:r>
                  <a:rPr lang="en-US" dirty="0"/>
                  <a:t> </a:t>
                </a:r>
                <a:r>
                  <a:rPr lang="en-US" dirty="0" err="1"/>
                  <a:t>là</a:t>
                </a:r>
                <a:r>
                  <a:rPr lang="en-US" dirty="0"/>
                  <a:t> </a:t>
                </a:r>
                <a:r>
                  <a:rPr lang="en-US" dirty="0" err="1"/>
                  <a:t>phần</a:t>
                </a:r>
                <a:r>
                  <a:rPr lang="en-US" dirty="0"/>
                  <a:t> </a:t>
                </a:r>
                <a:r>
                  <a:rPr lang="en-US" dirty="0" err="1"/>
                  <a:t>tử</a:t>
                </a:r>
                <a:r>
                  <a:rPr lang="en-US" dirty="0"/>
                  <a:t> </a:t>
                </a:r>
                <a:r>
                  <a:rPr lang="en-US" dirty="0" err="1"/>
                  <a:t>lớn</a:t>
                </a:r>
                <a:r>
                  <a:rPr lang="en-US" dirty="0"/>
                  <a:t> </a:t>
                </a:r>
                <a:r>
                  <a:rPr lang="en-US" dirty="0" err="1"/>
                  <a:t>sao</a:t>
                </a:r>
                <a:r>
                  <a:rPr lang="en-US" dirty="0"/>
                  <a:t> </a:t>
                </a:r>
                <a:r>
                  <a:rPr lang="en-US" dirty="0" err="1"/>
                  <a:t>cho</a:t>
                </a:r>
                <a:r>
                  <a:rPr lang="en-US" dirty="0"/>
                  <a:t> </a:t>
                </a:r>
                <a14:m>
                  <m:oMath xmlns:m="http://schemas.openxmlformats.org/officeDocument/2006/math">
                    <m:r>
                      <a:rPr lang="en-US" b="0" i="1" smtClean="0">
                        <a:latin typeface="Cambria Math" panose="02040503050406030204" pitchFamily="18" charset="0"/>
                      </a:rPr>
                      <m:t>𝑛𝐺</m:t>
                    </m:r>
                    <m:r>
                      <a:rPr lang="en-US" b="0" i="1" smtClean="0">
                        <a:latin typeface="Cambria Math" panose="02040503050406030204" pitchFamily="18" charset="0"/>
                      </a:rPr>
                      <m:t>=</m:t>
                    </m:r>
                    <m:r>
                      <a:rPr lang="en-US" b="0" i="1" smtClean="0">
                        <a:latin typeface="Cambria Math" panose="02040503050406030204" pitchFamily="18" charset="0"/>
                      </a:rPr>
                      <m:t>𝑂</m:t>
                    </m:r>
                  </m:oMath>
                </a14:m>
                <a:endParaRPr lang="en-US" b="0" dirty="0"/>
              </a:p>
              <a:p>
                <a:r>
                  <a:rPr lang="en-US" dirty="0"/>
                  <a:t>A </a:t>
                </a:r>
                <a:r>
                  <a:rPr lang="en-US" dirty="0" err="1"/>
                  <a:t>chọn</a:t>
                </a:r>
                <a:r>
                  <a:rPr lang="en-US" dirty="0"/>
                  <a:t> </a:t>
                </a:r>
                <a:r>
                  <a:rPr lang="en-US" dirty="0" err="1"/>
                  <a:t>khoá</a:t>
                </a:r>
                <a:r>
                  <a:rPr lang="en-US" dirty="0"/>
                  <a:t> </a:t>
                </a:r>
                <a:r>
                  <a:rPr lang="en-US" dirty="0" err="1"/>
                  <a:t>riêng</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𝐴</m:t>
                        </m:r>
                      </m:sub>
                    </m:sSub>
                    <m:r>
                      <a:rPr lang="en-US" b="0" i="1" smtClean="0">
                        <a:latin typeface="Cambria Math" panose="02040503050406030204" pitchFamily="18" charset="0"/>
                      </a:rPr>
                      <m:t>&lt;</m:t>
                    </m:r>
                    <m:r>
                      <a:rPr lang="en-US" b="0" i="1" smtClean="0">
                        <a:latin typeface="Cambria Math" panose="02040503050406030204" pitchFamily="18" charset="0"/>
                      </a:rPr>
                      <m:t>𝑛</m:t>
                    </m:r>
                  </m:oMath>
                </a14:m>
                <a:endParaRPr lang="en-US" b="0" dirty="0"/>
              </a:p>
              <a:p>
                <a:pPr marL="0" indent="0">
                  <a:buNone/>
                </a:pPr>
                <a:endParaRPr lang="en-US" dirty="0"/>
              </a:p>
              <a:p>
                <a:pPr>
                  <a:buFont typeface="Symbol" panose="05050102010706020507" pitchFamily="18" charset="2"/>
                  <a:buChar char="Þ"/>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𝐴</m:t>
                        </m:r>
                      </m:sub>
                    </m:sSub>
                    <m:r>
                      <a:rPr lang="en-US" b="0" i="1" smtClean="0">
                        <a:latin typeface="Cambria Math" panose="02040503050406030204" pitchFamily="18" charset="0"/>
                      </a:rPr>
                      <m:t>𝐺</m:t>
                    </m:r>
                  </m:oMath>
                </a14:m>
                <a:endParaRPr lang="en-US" dirty="0"/>
              </a:p>
              <a:p>
                <a:pPr>
                  <a:buFont typeface="Symbol" panose="05050102010706020507" pitchFamily="18" charset="2"/>
                  <a:buChar char="Þ"/>
                </a:pPr>
                <a:r>
                  <a:rPr lang="en-US" dirty="0" err="1"/>
                  <a:t>Khoá</a:t>
                </a:r>
                <a:r>
                  <a:rPr lang="en-US" dirty="0"/>
                  <a:t> </a:t>
                </a:r>
                <a:r>
                  <a:rPr lang="en-US" dirty="0" err="1"/>
                  <a:t>công</a:t>
                </a:r>
                <a:r>
                  <a:rPr lang="en-US" dirty="0"/>
                  <a:t> </a:t>
                </a:r>
                <a:r>
                  <a:rPr lang="en-US" dirty="0" err="1"/>
                  <a:t>khai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b="0" i="0"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𝐴</m:t>
                        </m:r>
                      </m:sub>
                    </m:sSub>
                    <m:r>
                      <a:rPr lang="en-US" b="0" i="1" smtClean="0">
                        <a:latin typeface="Cambria Math" panose="02040503050406030204" pitchFamily="18" charset="0"/>
                      </a:rPr>
                      <m:t>)</m:t>
                    </m:r>
                  </m:oMath>
                </a14:m>
                <a:endParaRPr lang="en-US" dirty="0"/>
              </a:p>
            </p:txBody>
          </p:sp>
        </mc:Choice>
        <mc:Fallback xmlns="">
          <p:sp>
            <p:nvSpPr>
              <p:cNvPr id="4" name="Content Placeholder 3">
                <a:extLst>
                  <a:ext uri="{FF2B5EF4-FFF2-40B4-BE49-F238E27FC236}">
                    <a16:creationId xmlns:a16="http://schemas.microsoft.com/office/drawing/2014/main" id="{DB51A563-F667-4025-8ACB-9EC3967951D2}"/>
                  </a:ext>
                </a:extLst>
              </p:cNvPr>
              <p:cNvSpPr>
                <a:spLocks noGrp="1" noRot="1" noChangeAspect="1" noMove="1" noResize="1" noEditPoints="1" noAdjustHandles="1" noChangeArrowheads="1" noChangeShapeType="1" noTextEdit="1"/>
              </p:cNvSpPr>
              <p:nvPr>
                <p:ph sz="half" idx="1"/>
              </p:nvPr>
            </p:nvSpPr>
            <p:spPr>
              <a:blipFill>
                <a:blip r:embed="rId2"/>
                <a:stretch>
                  <a:fillRect l="-1130" t="-2469"/>
                </a:stretch>
              </a:blipFill>
            </p:spPr>
            <p:txBody>
              <a:bodyPr/>
              <a:lstStyle/>
              <a:p>
                <a:r>
                  <a:rPr lang="en-US">
                    <a:noFill/>
                  </a:rPr>
                  <a:t> </a:t>
                </a:r>
              </a:p>
            </p:txBody>
          </p:sp>
        </mc:Fallback>
      </mc:AlternateContent>
    </p:spTree>
    <p:extLst>
      <p:ext uri="{BB962C8B-B14F-4D97-AF65-F5344CB8AC3E}">
        <p14:creationId xmlns:p14="http://schemas.microsoft.com/office/powerpoint/2010/main" val="2958917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F7DCB2-3E8B-48CA-BD0A-52802F3354C7}"/>
              </a:ext>
            </a:extLst>
          </p:cNvPr>
          <p:cNvSpPr>
            <a:spLocks noGrp="1"/>
          </p:cNvSpPr>
          <p:nvPr>
            <p:ph type="sldNum" sz="quarter" idx="12"/>
          </p:nvPr>
        </p:nvSpPr>
        <p:spPr/>
        <p:txBody>
          <a:bodyPr/>
          <a:lstStyle/>
          <a:p>
            <a:fld id="{AFE03277-052A-4537-BB8E-EB166A7F2ABD}" type="slidenum">
              <a:rPr lang="en-US" smtClean="0"/>
              <a:t>5</a:t>
            </a:fld>
            <a:endParaRPr lang="en-US"/>
          </a:p>
        </p:txBody>
      </p:sp>
      <p:sp>
        <p:nvSpPr>
          <p:cNvPr id="3" name="Title 2">
            <a:extLst>
              <a:ext uri="{FF2B5EF4-FFF2-40B4-BE49-F238E27FC236}">
                <a16:creationId xmlns:a16="http://schemas.microsoft.com/office/drawing/2014/main" id="{4D5B0FCE-9858-4906-80DA-32D05CAF9CBB}"/>
              </a:ext>
            </a:extLst>
          </p:cNvPr>
          <p:cNvSpPr>
            <a:spLocks noGrp="1"/>
          </p:cNvSpPr>
          <p:nvPr>
            <p:ph type="title"/>
          </p:nvPr>
        </p:nvSpPr>
        <p:spPr/>
        <p:txBody>
          <a:bodyPr/>
          <a:lstStyle/>
          <a:p>
            <a:r>
              <a:rPr lang="en-US" dirty="0" err="1"/>
              <a:t>Phương</a:t>
            </a:r>
            <a:r>
              <a:rPr lang="en-US" dirty="0"/>
              <a:t> </a:t>
            </a:r>
            <a:r>
              <a:rPr lang="en-US" dirty="0" err="1"/>
              <a:t>pháp</a:t>
            </a:r>
            <a:r>
              <a:rPr lang="en-US" dirty="0"/>
              <a:t> </a:t>
            </a:r>
            <a:r>
              <a:rPr lang="en-US" dirty="0" err="1"/>
              <a:t>mã</a:t>
            </a:r>
            <a:r>
              <a:rPr lang="en-US" dirty="0"/>
              <a:t> </a:t>
            </a:r>
            <a:r>
              <a:rPr lang="en-US" dirty="0" err="1"/>
              <a:t>hoá</a:t>
            </a:r>
            <a:r>
              <a:rPr lang="en-US" dirty="0"/>
              <a:t> – </a:t>
            </a:r>
            <a:r>
              <a:rPr lang="en-US" dirty="0" err="1"/>
              <a:t>giải</a:t>
            </a:r>
            <a:r>
              <a:rPr lang="en-US" dirty="0"/>
              <a:t> </a:t>
            </a:r>
            <a:r>
              <a:rPr lang="en-US" dirty="0" err="1"/>
              <a:t>mã</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B51A563-F667-4025-8ACB-9EC3967951D2}"/>
                  </a:ext>
                </a:extLst>
              </p:cNvPr>
              <p:cNvSpPr>
                <a:spLocks noGrp="1"/>
              </p:cNvSpPr>
              <p:nvPr>
                <p:ph sz="half" idx="1"/>
              </p:nvPr>
            </p:nvSpPr>
            <p:spPr/>
            <p:txBody>
              <a:bodyPr>
                <a:noAutofit/>
              </a:bodyPr>
              <a:lstStyle/>
              <a:p>
                <a:pPr marL="0" indent="0">
                  <a:buNone/>
                </a:pPr>
                <a:r>
                  <a:rPr lang="en-US" sz="1800" dirty="0"/>
                  <a:t>Giả </a:t>
                </a:r>
                <a:r>
                  <a:rPr lang="en-US" sz="1800" dirty="0" err="1"/>
                  <a:t>sử</a:t>
                </a: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𝑀</m:t>
                        </m:r>
                      </m:sub>
                    </m:sSub>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𝐸</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𝑝</m:t>
                        </m:r>
                      </m:sub>
                    </m:sSub>
                    <m:r>
                      <a:rPr lang="en-US" sz="1800" i="1">
                        <a:latin typeface="Cambria Math" panose="02040503050406030204" pitchFamily="18" charset="0"/>
                      </a:rPr>
                      <m:t>(</m:t>
                    </m:r>
                    <m:r>
                      <a:rPr lang="en-US" sz="1800" i="1">
                        <a:latin typeface="Cambria Math" panose="02040503050406030204" pitchFamily="18" charset="0"/>
                      </a:rPr>
                      <m:t>𝑎</m:t>
                    </m:r>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m:t>
                    </m:r>
                    <m:r>
                      <a:rPr lang="en-US" sz="1800" b="0" i="1" smtClean="0">
                        <a:latin typeface="Cambria Math" panose="02040503050406030204" pitchFamily="18" charset="0"/>
                      </a:rPr>
                      <m:t>𝑂</m:t>
                    </m:r>
                    <m:r>
                      <a:rPr lang="en-US" sz="1800" b="0" i="1" smtClean="0">
                        <a:latin typeface="Cambria Math" panose="02040503050406030204" pitchFamily="18" charset="0"/>
                      </a:rPr>
                      <m:t>}</m:t>
                    </m:r>
                  </m:oMath>
                </a14:m>
                <a:endParaRPr lang="en-US" sz="1800" dirty="0"/>
              </a:p>
              <a:p>
                <a:r>
                  <a:rPr lang="en-US" sz="1800" dirty="0" err="1"/>
                  <a:t>Mã</a:t>
                </a:r>
                <a:r>
                  <a:rPr lang="en-US" sz="1800" dirty="0"/>
                  <a:t> </a:t>
                </a:r>
                <a:r>
                  <a:rPr lang="en-US" sz="1800" dirty="0" err="1"/>
                  <a:t>hoá</a:t>
                </a:r>
                <a:r>
                  <a:rPr lang="en-US" sz="1800" dirty="0"/>
                  <a:t>: </a:t>
                </a:r>
                <a14:m>
                  <m:oMath xmlns:m="http://schemas.openxmlformats.org/officeDocument/2006/math">
                    <m:sSub>
                      <m:sSubPr>
                        <m:ctrlPr>
                          <a:rPr lang="vi-VN" sz="1800" i="1" dirty="0">
                            <a:latin typeface="Cambria Math" panose="02040503050406030204" pitchFamily="18" charset="0"/>
                          </a:rPr>
                        </m:ctrlPr>
                      </m:sSubPr>
                      <m:e>
                        <m:r>
                          <a:rPr lang="en-US" sz="1800" dirty="0">
                            <a:latin typeface="Cambria Math" panose="02040503050406030204" pitchFamily="18" charset="0"/>
                          </a:rPr>
                          <m:t>𝐶</m:t>
                        </m:r>
                      </m:e>
                      <m:sub>
                        <m:r>
                          <a:rPr lang="en-US" sz="1800" dirty="0">
                            <a:latin typeface="Cambria Math" panose="02040503050406030204" pitchFamily="18" charset="0"/>
                          </a:rPr>
                          <m:t>𝑀</m:t>
                        </m:r>
                      </m:sub>
                    </m:sSub>
                    <m:r>
                      <a:rPr lang="en-US" sz="1800" dirty="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𝐸</m:t>
                        </m:r>
                      </m:e>
                      <m:sub>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𝑘</m:t>
                            </m:r>
                          </m:e>
                          <m:sub>
                            <m:r>
                              <a:rPr lang="en-US" sz="1800" b="0" i="1" dirty="0" smtClean="0">
                                <a:latin typeface="Cambria Math" panose="02040503050406030204" pitchFamily="18" charset="0"/>
                              </a:rPr>
                              <m:t>𝑒</m:t>
                            </m:r>
                          </m:sub>
                        </m:sSub>
                      </m:sub>
                    </m:sSub>
                    <m:d>
                      <m:dPr>
                        <m:ctrlPr>
                          <a:rPr lang="en-US" sz="1800" b="0" i="1" dirty="0"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𝑃</m:t>
                            </m:r>
                          </m:e>
                          <m:sub>
                            <m:r>
                              <a:rPr lang="en-US" sz="1800">
                                <a:latin typeface="Cambria Math" panose="02040503050406030204" pitchFamily="18" charset="0"/>
                              </a:rPr>
                              <m:t>𝑀</m:t>
                            </m:r>
                          </m:sub>
                        </m:sSub>
                        <m:r>
                          <a:rPr lang="en-US" sz="1800" b="0" i="0" smtClean="0">
                            <a:latin typeface="Cambria Math" panose="02040503050406030204" pitchFamily="18" charset="0"/>
                          </a:rPr>
                          <m:t>,</m:t>
                        </m:r>
                        <m:r>
                          <a:rPr lang="en-US" sz="1800" dirty="0">
                            <a:latin typeface="Cambria Math" panose="02040503050406030204" pitchFamily="18" charset="0"/>
                          </a:rPr>
                          <m:t>𝑘</m:t>
                        </m:r>
                      </m:e>
                    </m:d>
                    <m:r>
                      <a:rPr lang="en-US" sz="1800" b="0" i="0" dirty="0" smtClean="0">
                        <a:latin typeface="Cambria Math" panose="02040503050406030204" pitchFamily="18" charset="0"/>
                      </a:rPr>
                      <m:t>=</m:t>
                    </m:r>
                    <m:r>
                      <a:rPr lang="vi-VN" sz="1800" dirty="0">
                        <a:latin typeface="Cambria Math" panose="02040503050406030204" pitchFamily="18" charset="0"/>
                      </a:rPr>
                      <m:t>{</m:t>
                    </m:r>
                    <m:r>
                      <a:rPr lang="vi-VN" sz="1800" dirty="0" err="1">
                        <a:latin typeface="Cambria Math" panose="02040503050406030204" pitchFamily="18" charset="0"/>
                      </a:rPr>
                      <m:t>𝑘𝐺</m:t>
                    </m:r>
                    <m:r>
                      <a:rPr lang="en-US" sz="1800" b="0" i="0" dirty="0"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𝑃</m:t>
                        </m:r>
                      </m:e>
                      <m:sub>
                        <m:r>
                          <a:rPr lang="en-US" sz="1800">
                            <a:latin typeface="Cambria Math" panose="02040503050406030204" pitchFamily="18" charset="0"/>
                          </a:rPr>
                          <m:t>𝑀</m:t>
                        </m:r>
                      </m:sub>
                    </m:sSub>
                    <m:r>
                      <a:rPr lang="vi-VN" sz="1800" dirty="0">
                        <a:latin typeface="Cambria Math" panose="02040503050406030204" pitchFamily="18" charset="0"/>
                      </a:rPr>
                      <m:t>+</m:t>
                    </m:r>
                    <m:r>
                      <a:rPr lang="en-US" sz="1800" dirty="0">
                        <a:latin typeface="Cambria Math" panose="02040503050406030204" pitchFamily="18" charset="0"/>
                      </a:rPr>
                      <m:t>𝑘</m:t>
                    </m:r>
                    <m:sSub>
                      <m:sSubPr>
                        <m:ctrlPr>
                          <a:rPr lang="en-US" sz="1800" i="1" dirty="0">
                            <a:latin typeface="Cambria Math" panose="02040503050406030204" pitchFamily="18" charset="0"/>
                          </a:rPr>
                        </m:ctrlPr>
                      </m:sSubPr>
                      <m:e>
                        <m:r>
                          <a:rPr lang="en-US" sz="1800" dirty="0">
                            <a:latin typeface="Cambria Math" panose="02040503050406030204" pitchFamily="18" charset="0"/>
                          </a:rPr>
                          <m:t>𝑃</m:t>
                        </m:r>
                      </m:e>
                      <m:sub>
                        <m:r>
                          <a:rPr lang="en-US" sz="1800" dirty="0">
                            <a:latin typeface="Cambria Math" panose="02040503050406030204" pitchFamily="18" charset="0"/>
                          </a:rPr>
                          <m:t>𝐴</m:t>
                        </m:r>
                      </m:sub>
                    </m:sSub>
                    <m:r>
                      <a:rPr lang="vi-VN" sz="1800" dirty="0">
                        <a:latin typeface="Cambria Math" panose="02040503050406030204" pitchFamily="18" charset="0"/>
                      </a:rPr>
                      <m:t>}</m:t>
                    </m:r>
                  </m:oMath>
                </a14:m>
                <a:endParaRPr lang="en-US" sz="1800" dirty="0"/>
              </a:p>
              <a:p>
                <a:r>
                  <a:rPr lang="en-US" sz="1800" dirty="0" err="1"/>
                  <a:t>Giải</a:t>
                </a:r>
                <a:r>
                  <a:rPr lang="en-US" sz="1800" dirty="0"/>
                  <a:t> </a:t>
                </a:r>
                <a:r>
                  <a:rPr lang="en-US" sz="1800" dirty="0" err="1"/>
                  <a:t>mã</a:t>
                </a: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𝑀</m:t>
                        </m:r>
                      </m:sub>
                    </m:sSub>
                    <m:r>
                      <a:rPr lang="en-US" sz="1800" b="0" i="1" smtClean="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𝐸</m:t>
                        </m:r>
                      </m:e>
                      <m:sub>
                        <m:sSub>
                          <m:sSubPr>
                            <m:ctrlPr>
                              <a:rPr lang="en-US" sz="1800" i="1" dirty="0">
                                <a:latin typeface="Cambria Math" panose="02040503050406030204" pitchFamily="18" charset="0"/>
                              </a:rPr>
                            </m:ctrlPr>
                          </m:sSubPr>
                          <m:e>
                            <m:r>
                              <a:rPr lang="en-US" sz="1800" i="1" dirty="0">
                                <a:latin typeface="Cambria Math" panose="02040503050406030204" pitchFamily="18" charset="0"/>
                              </a:rPr>
                              <m:t>𝑘</m:t>
                            </m:r>
                          </m:e>
                          <m:sub>
                            <m:r>
                              <a:rPr lang="en-US" sz="1800" b="0" i="1" dirty="0" smtClean="0">
                                <a:latin typeface="Cambria Math" panose="02040503050406030204" pitchFamily="18" charset="0"/>
                              </a:rPr>
                              <m:t>𝑑</m:t>
                            </m:r>
                          </m:sub>
                        </m:sSub>
                      </m:sub>
                    </m:sSub>
                    <m:d>
                      <m:dPr>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𝐶</m:t>
                            </m:r>
                          </m:e>
                          <m:sub>
                            <m:r>
                              <a:rPr lang="en-US" sz="1800" b="0" i="1" dirty="0" smtClean="0">
                                <a:latin typeface="Cambria Math" panose="02040503050406030204" pitchFamily="18" charset="0"/>
                              </a:rPr>
                              <m:t>𝑀</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𝑃</m:t>
                        </m:r>
                      </m:e>
                      <m:sub>
                        <m:r>
                          <a:rPr lang="en-US" sz="1800" b="0" i="1" dirty="0" smtClean="0">
                            <a:latin typeface="Cambria Math" panose="02040503050406030204" pitchFamily="18" charset="0"/>
                          </a:rPr>
                          <m:t>𝑀</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𝑘</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𝑃</m:t>
                        </m:r>
                      </m:e>
                      <m:sub>
                        <m:r>
                          <a:rPr lang="en-US" sz="1800" b="0" i="1" dirty="0" smtClean="0">
                            <a:latin typeface="Cambria Math" panose="02040503050406030204" pitchFamily="18" charset="0"/>
                          </a:rPr>
                          <m:t>𝐴</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𝑘𝐺</m:t>
                    </m:r>
                  </m:oMath>
                </a14:m>
                <a:endParaRPr lang="en-US" sz="1800" dirty="0"/>
              </a:p>
              <a:p>
                <a:endParaRPr lang="en-US" sz="1800" dirty="0"/>
              </a:p>
              <a:p>
                <a:r>
                  <a:rPr lang="en-US" sz="1800" dirty="0" err="1"/>
                  <a:t>Ví</a:t>
                </a:r>
                <a:r>
                  <a:rPr lang="en-US" sz="1800" dirty="0"/>
                  <a:t> </a:t>
                </a:r>
                <a:r>
                  <a:rPr lang="en-US" sz="1800" dirty="0" err="1"/>
                  <a:t>dụ</a:t>
                </a:r>
                <a:r>
                  <a:rPr lang="en-US" sz="1800" dirty="0"/>
                  <a:t>: </a:t>
                </a:r>
                <a:r>
                  <a:rPr lang="vi-VN" sz="1800" dirty="0"/>
                  <a:t>p = 751, a = 1, b = 188</a:t>
                </a:r>
                <a:r>
                  <a:rPr lang="en-US" sz="1800" dirty="0"/>
                  <a:t>, </a:t>
                </a:r>
                <a:r>
                  <a:rPr lang="en-US" sz="1800" dirty="0" err="1"/>
                  <a:t>đường</a:t>
                </a:r>
                <a:r>
                  <a:rPr lang="en-US" sz="1800" dirty="0"/>
                  <a:t> </a:t>
                </a:r>
                <a:r>
                  <a:rPr lang="en-US" sz="1800" dirty="0" err="1"/>
                  <a:t>cong</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𝐸</m:t>
                        </m:r>
                      </m:e>
                      <m:sub>
                        <m:r>
                          <a:rPr lang="en-US" sz="1800">
                            <a:latin typeface="Cambria Math" panose="02040503050406030204" pitchFamily="18" charset="0"/>
                          </a:rPr>
                          <m:t>751</m:t>
                        </m:r>
                      </m:sub>
                    </m:sSub>
                  </m:oMath>
                </a14:m>
                <a:r>
                  <a:rPr lang="en-US" sz="1800" dirty="0"/>
                  <a:t> </a:t>
                </a:r>
                <a:r>
                  <a:rPr lang="en-US" sz="1800" dirty="0" err="1"/>
                  <a:t>như</a:t>
                </a:r>
                <a:r>
                  <a:rPr lang="en-US" sz="1800" dirty="0"/>
                  <a:t> </a:t>
                </a:r>
                <a:r>
                  <a:rPr lang="en-US" sz="1800" dirty="0" err="1"/>
                  <a:t>sau</a:t>
                </a:r>
                <a:r>
                  <a:rPr lang="en-US" sz="1800" dirty="0"/>
                  <a:t>: </a:t>
                </a:r>
                <a:r>
                  <a:rPr lang="vi-VN" sz="1800" dirty="0"/>
                  <a:t>y</a:t>
                </a:r>
                <a:r>
                  <a:rPr lang="vi-VN" sz="1800" baseline="30000" dirty="0"/>
                  <a:t>2</a:t>
                </a:r>
                <a:r>
                  <a:rPr lang="vi-VN" sz="1800" dirty="0"/>
                  <a:t> </a:t>
                </a:r>
                <a:r>
                  <a:rPr lang="vi-VN" sz="1800" dirty="0" err="1"/>
                  <a:t>mod</a:t>
                </a:r>
                <a:r>
                  <a:rPr lang="vi-VN" sz="1800" dirty="0"/>
                  <a:t> 751 =  (x</a:t>
                </a:r>
                <a:r>
                  <a:rPr lang="vi-VN" sz="1800" baseline="30000" dirty="0"/>
                  <a:t>3</a:t>
                </a:r>
                <a:r>
                  <a:rPr lang="vi-VN" sz="1800" dirty="0"/>
                  <a:t> + x + 188) </a:t>
                </a:r>
                <a:r>
                  <a:rPr lang="vi-VN" sz="1800" dirty="0" err="1"/>
                  <a:t>mod</a:t>
                </a:r>
                <a:r>
                  <a:rPr lang="vi-VN" sz="1800" dirty="0"/>
                  <a:t> 751 trong </a:t>
                </a:r>
                <a:r>
                  <a:rPr lang="vi-VN" sz="1800" dirty="0" err="1"/>
                  <a:t>đó</a:t>
                </a:r>
                <a:r>
                  <a:rPr lang="vi-VN" sz="1800" dirty="0"/>
                  <a:t> </a:t>
                </a:r>
                <a:r>
                  <a:rPr lang="vi-VN" sz="1800" dirty="0" err="1"/>
                  <a:t>a,b,x,y</a:t>
                </a:r>
                <a:r>
                  <a:rPr lang="vi-VN" sz="1800" dirty="0"/>
                  <a:t> ∈ </a:t>
                </a:r>
                <a14:m>
                  <m:oMath xmlns:m="http://schemas.openxmlformats.org/officeDocument/2006/math">
                    <m:sSub>
                      <m:sSubPr>
                        <m:ctrlPr>
                          <a:rPr lang="vi-VN" sz="1800" i="1" dirty="0" smtClean="0">
                            <a:latin typeface="Cambria Math" panose="02040503050406030204" pitchFamily="18" charset="0"/>
                          </a:rPr>
                        </m:ctrlPr>
                      </m:sSubPr>
                      <m:e>
                        <m:r>
                          <a:rPr lang="en-US" sz="1800" b="0" i="1" dirty="0" smtClean="0">
                            <a:latin typeface="Cambria Math" panose="02040503050406030204" pitchFamily="18" charset="0"/>
                          </a:rPr>
                          <m:t>𝑍</m:t>
                        </m:r>
                      </m:e>
                      <m:sub>
                        <m:r>
                          <a:rPr lang="en-US" sz="1800" b="0" i="1" dirty="0" smtClean="0">
                            <a:latin typeface="Cambria Math" panose="02040503050406030204" pitchFamily="18" charset="0"/>
                          </a:rPr>
                          <m:t>751</m:t>
                        </m:r>
                      </m:sub>
                    </m:sSub>
                  </m:oMath>
                </a14:m>
                <a:endParaRPr lang="en-US" sz="1800" dirty="0"/>
              </a:p>
              <a:p>
                <a:pPr marL="457200" indent="0" algn="just">
                  <a:lnSpc>
                    <a:spcPct val="107000"/>
                  </a:lnSpc>
                  <a:buNone/>
                  <a:tabLst>
                    <a:tab pos="142875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Đ</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iểm</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G = (0,376)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gn="just">
                  <a:lnSpc>
                    <a:spcPct val="107000"/>
                  </a:lnSpc>
                  <a:buNone/>
                  <a:tabLst>
                    <a:tab pos="1428750" algn="l"/>
                  </a:tabLst>
                </a:pP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Alice</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rõ</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P</a:t>
                </a:r>
                <a:r>
                  <a:rPr lang="vi-VN" sz="1800" baseline="-25000" dirty="0">
                    <a:effectLst/>
                    <a:latin typeface="Times New Roman" panose="02020603050405020304" pitchFamily="18" charset="0"/>
                    <a:ea typeface="Calibri" panose="020F0502020204030204" pitchFamily="34" charset="0"/>
                    <a:cs typeface="Times New Roman" panose="02020603050405020304" pitchFamily="18" charset="0"/>
                  </a:rPr>
                  <a:t>M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(562, 201)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công khai E = (201, 5).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Alice</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k = 386.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gn="just">
                  <a:lnSpc>
                    <a:spcPct val="107000"/>
                  </a:lnSpc>
                  <a:buNone/>
                  <a:tabLst>
                    <a:tab pos="1428750" algn="l"/>
                  </a:tabLs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Ta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386(0, 36)= (676, 58)</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457200" indent="0" algn="just">
                  <a:lnSpc>
                    <a:spcPct val="107000"/>
                  </a:lnSpc>
                  <a:buNone/>
                  <a:tabLst>
                    <a:tab pos="1428750" algn="l"/>
                  </a:tabLst>
                </a:pPr>
                <a14:m>
                  <m:oMath xmlns:m="http://schemas.openxmlformats.org/officeDocument/2006/math">
                    <m:d>
                      <m:dPr>
                        <m:ctrlPr>
                          <a:rPr lang="vi-VN" sz="1800" i="1" dirty="0" smtClean="0">
                            <a:effectLst/>
                            <a:latin typeface="Cambria Math" panose="02040503050406030204" pitchFamily="18" charset="0"/>
                            <a:ea typeface="Calibri" panose="020F0502020204030204" pitchFamily="34" charset="0"/>
                          </a:rPr>
                        </m:ctrlPr>
                      </m:dPr>
                      <m:e>
                        <m:r>
                          <a:rPr lang="vi-VN" sz="1800" i="1" dirty="0" smtClean="0">
                            <a:effectLst/>
                            <a:latin typeface="Cambria Math" panose="02040503050406030204" pitchFamily="18" charset="0"/>
                            <a:ea typeface="Calibri" panose="020F0502020204030204" pitchFamily="34" charset="0"/>
                          </a:rPr>
                          <m:t>562,</m:t>
                        </m:r>
                        <m:r>
                          <a:rPr lang="en-US" sz="1800" i="1" dirty="0">
                            <a:latin typeface="Cambria Math" panose="02040503050406030204" pitchFamily="18" charset="0"/>
                            <a:ea typeface="Calibri" panose="020F0502020204030204" pitchFamily="34" charset="0"/>
                          </a:rPr>
                          <m:t> </m:t>
                        </m:r>
                        <m:r>
                          <a:rPr lang="vi-VN" sz="1800" i="1" dirty="0" smtClean="0">
                            <a:effectLst/>
                            <a:latin typeface="Cambria Math" panose="02040503050406030204" pitchFamily="18" charset="0"/>
                            <a:ea typeface="Calibri" panose="020F0502020204030204" pitchFamily="34" charset="0"/>
                          </a:rPr>
                          <m:t>201</m:t>
                        </m:r>
                      </m:e>
                    </m:d>
                    <m:r>
                      <a:rPr lang="vi-VN" sz="1800" i="1" dirty="0" smtClean="0">
                        <a:effectLst/>
                        <a:latin typeface="Cambria Math" panose="02040503050406030204" pitchFamily="18" charset="0"/>
                        <a:ea typeface="Calibri" panose="020F0502020204030204" pitchFamily="34" charset="0"/>
                      </a:rPr>
                      <m:t>+368</m:t>
                    </m:r>
                    <m:r>
                      <a:rPr lang="en-US" sz="1800" b="0" i="1" dirty="0" smtClean="0">
                        <a:effectLst/>
                        <a:latin typeface="Cambria Math" panose="02040503050406030204" pitchFamily="18" charset="0"/>
                        <a:ea typeface="Calibri" panose="020F0502020204030204" pitchFamily="34" charset="0"/>
                      </a:rPr>
                      <m:t> </m:t>
                    </m:r>
                    <m:r>
                      <a:rPr lang="vi-VN" sz="1800" i="1" dirty="0" smtClean="0">
                        <a:effectLst/>
                        <a:latin typeface="Cambria Math" panose="02040503050406030204" pitchFamily="18" charset="0"/>
                        <a:ea typeface="Calibri" panose="020F0502020204030204" pitchFamily="34" charset="0"/>
                      </a:rPr>
                      <m:t>(201,5)=(385,</m:t>
                    </m:r>
                    <m:r>
                      <a:rPr lang="en-US" sz="1800" b="0" i="1" dirty="0" smtClean="0">
                        <a:effectLst/>
                        <a:latin typeface="Cambria Math" panose="02040503050406030204" pitchFamily="18" charset="0"/>
                        <a:ea typeface="Calibri" panose="020F0502020204030204" pitchFamily="34" charset="0"/>
                      </a:rPr>
                      <m:t> </m:t>
                    </m:r>
                    <m:r>
                      <a:rPr lang="vi-VN" sz="1800" i="1" dirty="0" smtClean="0">
                        <a:effectLst/>
                        <a:latin typeface="Cambria Math" panose="02040503050406030204" pitchFamily="18" charset="0"/>
                        <a:ea typeface="Calibri" panose="020F0502020204030204" pitchFamily="34" charset="0"/>
                      </a:rPr>
                      <m:t>328)</m:t>
                    </m:r>
                  </m:oMath>
                </a14:m>
                <a:r>
                  <a:rPr lang="en-US" sz="1800" dirty="0">
                    <a:effectLst/>
                    <a:latin typeface="Times New Roman" panose="02020603050405020304" pitchFamily="18" charset="0"/>
                    <a:ea typeface="Calibri" panose="020F0502020204030204" pitchFamily="34" charset="0"/>
                  </a:rPr>
                  <a:t> </a:t>
                </a:r>
              </a:p>
              <a:p>
                <a:pPr marL="457200" indent="0" algn="just">
                  <a:lnSpc>
                    <a:spcPct val="107000"/>
                  </a:lnSpc>
                  <a:buNone/>
                  <a:tabLst>
                    <a:tab pos="1428750" algn="l"/>
                  </a:tabLst>
                </a:pPr>
                <a:r>
                  <a:rPr lang="en-US" sz="1800" dirty="0">
                    <a:latin typeface="Times New Roman" panose="02020603050405020304" pitchFamily="18" charset="0"/>
                    <a:ea typeface="Calibri" panose="020F0502020204030204" pitchFamily="34" charset="0"/>
                  </a:rPr>
                  <a:t>=&gt; </a:t>
                </a:r>
                <a14:m>
                  <m:oMath xmlns:m="http://schemas.openxmlformats.org/officeDocument/2006/math">
                    <m:sSub>
                      <m:sSubPr>
                        <m:ctrlPr>
                          <a:rPr lang="en-US" sz="1800" i="1" smtClean="0">
                            <a:latin typeface="Cambria Math" panose="02040503050406030204" pitchFamily="18" charset="0"/>
                            <a:ea typeface="Calibri" panose="020F0502020204030204" pitchFamily="34" charset="0"/>
                          </a:rPr>
                        </m:ctrlPr>
                      </m:sSubPr>
                      <m:e>
                        <m:r>
                          <a:rPr lang="en-US" sz="1800" b="0" i="1" smtClean="0">
                            <a:latin typeface="Cambria Math" panose="02040503050406030204" pitchFamily="18" charset="0"/>
                            <a:ea typeface="Calibri" panose="020F0502020204030204" pitchFamily="34" charset="0"/>
                          </a:rPr>
                          <m:t>𝐶</m:t>
                        </m:r>
                      </m:e>
                      <m:sub>
                        <m:r>
                          <a:rPr lang="en-US" sz="1800" b="0" i="1" smtClean="0">
                            <a:latin typeface="Cambria Math" panose="02040503050406030204" pitchFamily="18" charset="0"/>
                            <a:ea typeface="Calibri" panose="020F0502020204030204" pitchFamily="34" charset="0"/>
                          </a:rPr>
                          <m:t>𝑀</m:t>
                        </m:r>
                      </m:sub>
                    </m:sSub>
                    <m:r>
                      <a:rPr lang="en-US" sz="1800" b="0" i="1" smtClean="0">
                        <a:latin typeface="Cambria Math" panose="02040503050406030204" pitchFamily="18" charset="0"/>
                        <a:ea typeface="Calibri" panose="020F0502020204030204" pitchFamily="34" charset="0"/>
                      </a:rPr>
                      <m:t>={</m:t>
                    </m:r>
                    <m:r>
                      <m:rPr>
                        <m:nor/>
                      </m:rPr>
                      <a:rPr lang="vi-VN" sz="1800" dirty="0">
                        <a:latin typeface="Times New Roman" panose="02020603050405020304" pitchFamily="18" charset="0"/>
                        <a:ea typeface="Calibri" panose="020F0502020204030204" pitchFamily="34" charset="0"/>
                        <a:cs typeface="Times New Roman" panose="02020603050405020304" pitchFamily="18" charset="0"/>
                      </a:rPr>
                      <m:t>(676, 58)</m:t>
                    </m:r>
                    <m:r>
                      <a:rPr lang="en-US" sz="1800" b="0" i="1" dirty="0" smtClean="0">
                        <a:latin typeface="Cambria Math" panose="02040503050406030204" pitchFamily="18" charset="0"/>
                        <a:ea typeface="Calibri" panose="020F0502020204030204" pitchFamily="34" charset="0"/>
                        <a:cs typeface="Times New Roman" panose="02020603050405020304" pitchFamily="18" charset="0"/>
                      </a:rPr>
                      <m:t>, (</m:t>
                    </m:r>
                    <m:r>
                      <m:rPr>
                        <m:nor/>
                      </m:rPr>
                      <a:rPr lang="vi-VN" sz="1800" dirty="0">
                        <a:latin typeface="Times New Roman" panose="02020603050405020304" pitchFamily="18" charset="0"/>
                        <a:ea typeface="Calibri" panose="020F0502020204030204" pitchFamily="34" charset="0"/>
                      </a:rPr>
                      <m:t>385,328)</m:t>
                    </m:r>
                    <m:r>
                      <a:rPr lang="en-US" sz="1800" b="0" i="1" smtClean="0">
                        <a:latin typeface="Cambria Math" panose="02040503050406030204" pitchFamily="18" charset="0"/>
                        <a:ea typeface="Calibri" panose="020F0502020204030204" pitchFamily="34" charset="0"/>
                      </a:rPr>
                      <m:t>}</m:t>
                    </m:r>
                  </m:oMath>
                </a14:m>
                <a:endParaRPr lang="en-US" sz="1800" dirty="0"/>
              </a:p>
            </p:txBody>
          </p:sp>
        </mc:Choice>
        <mc:Fallback xmlns="">
          <p:sp>
            <p:nvSpPr>
              <p:cNvPr id="4" name="Content Placeholder 3">
                <a:extLst>
                  <a:ext uri="{FF2B5EF4-FFF2-40B4-BE49-F238E27FC236}">
                    <a16:creationId xmlns:a16="http://schemas.microsoft.com/office/drawing/2014/main" id="{DB51A563-F667-4025-8ACB-9EC3967951D2}"/>
                  </a:ext>
                </a:extLst>
              </p:cNvPr>
              <p:cNvSpPr>
                <a:spLocks noGrp="1" noRot="1" noChangeAspect="1" noMove="1" noResize="1" noEditPoints="1" noAdjustHandles="1" noChangeArrowheads="1" noChangeShapeType="1" noTextEdit="1"/>
              </p:cNvSpPr>
              <p:nvPr>
                <p:ph sz="half" idx="1"/>
              </p:nvPr>
            </p:nvSpPr>
            <p:spPr>
              <a:blipFill>
                <a:blip r:embed="rId2"/>
                <a:stretch>
                  <a:fillRect l="-484" t="-1372"/>
                </a:stretch>
              </a:blipFill>
            </p:spPr>
            <p:txBody>
              <a:bodyPr/>
              <a:lstStyle/>
              <a:p>
                <a:r>
                  <a:rPr lang="en-US">
                    <a:noFill/>
                  </a:rPr>
                  <a:t> </a:t>
                </a:r>
              </a:p>
            </p:txBody>
          </p:sp>
        </mc:Fallback>
      </mc:AlternateContent>
    </p:spTree>
    <p:extLst>
      <p:ext uri="{BB962C8B-B14F-4D97-AF65-F5344CB8AC3E}">
        <p14:creationId xmlns:p14="http://schemas.microsoft.com/office/powerpoint/2010/main" val="3179897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324EC-A0C3-4BA2-9786-10D062DCED8C}"/>
              </a:ext>
            </a:extLst>
          </p:cNvPr>
          <p:cNvSpPr>
            <a:spLocks noGrp="1"/>
          </p:cNvSpPr>
          <p:nvPr>
            <p:ph type="sldNum" sz="quarter" idx="12"/>
          </p:nvPr>
        </p:nvSpPr>
        <p:spPr/>
        <p:txBody>
          <a:bodyPr/>
          <a:lstStyle/>
          <a:p>
            <a:fld id="{AFE03277-052A-4537-BB8E-EB166A7F2ABD}" type="slidenum">
              <a:rPr lang="en-US" smtClean="0"/>
              <a:t>6</a:t>
            </a:fld>
            <a:endParaRPr lang="en-US"/>
          </a:p>
        </p:txBody>
      </p:sp>
      <p:sp>
        <p:nvSpPr>
          <p:cNvPr id="3" name="Title 2">
            <a:extLst>
              <a:ext uri="{FF2B5EF4-FFF2-40B4-BE49-F238E27FC236}">
                <a16:creationId xmlns:a16="http://schemas.microsoft.com/office/drawing/2014/main" id="{822468ED-356C-46E8-8291-6EEBFBD5CB1E}"/>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t>
            </a:r>
            <a:r>
              <a:rPr lang="en-US" dirty="0" err="1"/>
              <a:t>hệ</a:t>
            </a:r>
            <a:r>
              <a:rPr lang="en-US" dirty="0"/>
              <a:t> </a:t>
            </a:r>
            <a:r>
              <a:rPr lang="en-US" dirty="0" err="1"/>
              <a:t>mật</a:t>
            </a:r>
            <a:r>
              <a:rPr lang="en-US" dirty="0"/>
              <a:t> </a:t>
            </a:r>
            <a:r>
              <a:rPr lang="en-US" dirty="0" err="1"/>
              <a:t>đường</a:t>
            </a:r>
            <a:r>
              <a:rPr lang="en-US" dirty="0"/>
              <a:t> </a:t>
            </a:r>
            <a:r>
              <a:rPr lang="en-US" dirty="0" err="1"/>
              <a:t>cong</a:t>
            </a:r>
            <a:r>
              <a:rPr lang="en-US" dirty="0"/>
              <a:t> Elliptic</a:t>
            </a:r>
          </a:p>
        </p:txBody>
      </p:sp>
      <p:sp>
        <p:nvSpPr>
          <p:cNvPr id="4" name="Content Placeholder 3">
            <a:extLst>
              <a:ext uri="{FF2B5EF4-FFF2-40B4-BE49-F238E27FC236}">
                <a16:creationId xmlns:a16="http://schemas.microsoft.com/office/drawing/2014/main" id="{A205757B-3DAA-4DD9-8B68-3863EC6CFDCD}"/>
              </a:ext>
            </a:extLst>
          </p:cNvPr>
          <p:cNvSpPr>
            <a:spLocks noGrp="1"/>
          </p:cNvSpPr>
          <p:nvPr>
            <p:ph sz="half" idx="1"/>
          </p:nvPr>
        </p:nvSpPr>
        <p:spPr>
          <a:xfrm>
            <a:off x="595836" y="2095830"/>
            <a:ext cx="11333018" cy="4443082"/>
          </a:xfrm>
        </p:spPr>
        <p:txBody>
          <a:bodyPr>
            <a:normAutofit fontScale="55000" lnSpcReduction="20000"/>
          </a:bodyPr>
          <a:lstStyle/>
          <a:p>
            <a:pPr>
              <a:lnSpc>
                <a:spcPct val="120000"/>
              </a:lnSpc>
            </a:pPr>
            <a:r>
              <a:rPr lang="vi-VN" dirty="0"/>
              <a:t>Mã Hóa: ECC được sử dụng để mã hóa dữ liệu trong các ứng dụng bảo mật như SSL/TLS (Secure Sockets Layer/Transport Layer Security) cho việc bảo vệ giao tiếp trực tuyến, cũng như trong mã hóa email và thông tin cá nhân.</a:t>
            </a:r>
          </a:p>
          <a:p>
            <a:pPr>
              <a:lnSpc>
                <a:spcPct val="120000"/>
              </a:lnSpc>
            </a:pPr>
            <a:r>
              <a:rPr lang="vi-VN" dirty="0"/>
              <a:t>Chữ Ký Số: ECC cho phép tạo ra chữ ký số cho việc xác thực và xác nhận danh tính của các thực thể trực tuyến. Nó được sử dụng trong các giao thức xác thực như HMAC (Hash-based Message Authentication Code) và trong các ứng dụng chữ ký số như điện tử ký và chứng thực.</a:t>
            </a:r>
          </a:p>
          <a:p>
            <a:pPr>
              <a:lnSpc>
                <a:spcPct val="120000"/>
              </a:lnSpc>
            </a:pPr>
            <a:r>
              <a:rPr lang="vi-VN" dirty="0"/>
              <a:t>Tính Toán Mật Khẩu: ECC cung cấp các phương pháp tiên tiến để thực hiện tính toán mật khẩu an toàn và đáng tin cậy. Nó được sử dụng trong các giao thức chứng thực và truy cập bảo mật.</a:t>
            </a:r>
          </a:p>
          <a:p>
            <a:pPr>
              <a:lnSpc>
                <a:spcPct val="120000"/>
              </a:lnSpc>
            </a:pPr>
            <a:r>
              <a:rPr lang="vi-VN" dirty="0"/>
              <a:t>Đăng Nhập An Toàn: ECC có thể được sử dụng để tạo ra các giải pháp đăng nhập an toàn, bao gồm việc sử dụng các thiết bị nhận biết sinh học dựa trên đường cong elliptic.</a:t>
            </a:r>
          </a:p>
          <a:p>
            <a:pPr>
              <a:lnSpc>
                <a:spcPct val="120000"/>
              </a:lnSpc>
            </a:pPr>
            <a:r>
              <a:rPr lang="vi-VN" dirty="0"/>
              <a:t>Blockchain và Tiền Điện Tử: ECC là một phần không thể thiếu của nhiều hệ thống blockchain và tiền điện tử. Ví dụ, ECC được sử dụng trong các tiêu chuẩn như Bitcoin và Ethereum để tạo ra các địa chỉ ví và xác thực giao dịch.</a:t>
            </a:r>
          </a:p>
          <a:p>
            <a:pPr>
              <a:lnSpc>
                <a:spcPct val="120000"/>
              </a:lnSpc>
            </a:pPr>
            <a:r>
              <a:rPr lang="vi-VN" dirty="0"/>
              <a:t>Ứng Dụng IoT (Internet of Things): ECC có thể được triển khai trong các thiết bị IoT để cung cấp bảo mật cho việc truyền thông và truy cập dữ liệu.</a:t>
            </a:r>
            <a:endParaRPr lang="en-US" dirty="0"/>
          </a:p>
        </p:txBody>
      </p:sp>
    </p:spTree>
    <p:extLst>
      <p:ext uri="{BB962C8B-B14F-4D97-AF65-F5344CB8AC3E}">
        <p14:creationId xmlns:p14="http://schemas.microsoft.com/office/powerpoint/2010/main" val="399989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324EC-A0C3-4BA2-9786-10D062DCED8C}"/>
              </a:ext>
            </a:extLst>
          </p:cNvPr>
          <p:cNvSpPr>
            <a:spLocks noGrp="1"/>
          </p:cNvSpPr>
          <p:nvPr>
            <p:ph type="sldNum" sz="quarter" idx="12"/>
          </p:nvPr>
        </p:nvSpPr>
        <p:spPr/>
        <p:txBody>
          <a:bodyPr/>
          <a:lstStyle/>
          <a:p>
            <a:fld id="{AFE03277-052A-4537-BB8E-EB166A7F2ABD}" type="slidenum">
              <a:rPr lang="en-US" smtClean="0"/>
              <a:t>7</a:t>
            </a:fld>
            <a:endParaRPr lang="en-US"/>
          </a:p>
        </p:txBody>
      </p:sp>
      <p:sp>
        <p:nvSpPr>
          <p:cNvPr id="3" name="Title 2">
            <a:extLst>
              <a:ext uri="{FF2B5EF4-FFF2-40B4-BE49-F238E27FC236}">
                <a16:creationId xmlns:a16="http://schemas.microsoft.com/office/drawing/2014/main" id="{822468ED-356C-46E8-8291-6EEBFBD5CB1E}"/>
              </a:ext>
            </a:extLst>
          </p:cNvPr>
          <p:cNvSpPr>
            <a:spLocks noGrp="1"/>
          </p:cNvSpPr>
          <p:nvPr>
            <p:ph type="title"/>
          </p:nvPr>
        </p:nvSpPr>
        <p:spPr/>
        <p:txBody>
          <a:bodyPr/>
          <a:lstStyle/>
          <a:p>
            <a:r>
              <a:rPr lang="en-US" sz="2800" dirty="0"/>
              <a:t>(</a:t>
            </a:r>
            <a:r>
              <a:rPr lang="en-US" sz="2800" dirty="0" err="1"/>
              <a:t>Thực</a:t>
            </a:r>
            <a:r>
              <a:rPr lang="en-US" sz="2800" dirty="0"/>
              <a:t> </a:t>
            </a:r>
            <a:r>
              <a:rPr lang="en-US" sz="2800" dirty="0" err="1"/>
              <a:t>nghiệm</a:t>
            </a:r>
            <a:r>
              <a:rPr lang="en-US" sz="2800" dirty="0"/>
              <a:t>) </a:t>
            </a:r>
            <a:r>
              <a:rPr lang="en-US" sz="2800" dirty="0" err="1"/>
              <a:t>Ứng</a:t>
            </a:r>
            <a:r>
              <a:rPr lang="en-US" sz="2800" dirty="0"/>
              <a:t> </a:t>
            </a:r>
            <a:r>
              <a:rPr lang="en-US" sz="2800" dirty="0" err="1"/>
              <a:t>dụng</a:t>
            </a:r>
            <a:r>
              <a:rPr lang="en-US" sz="2800" dirty="0"/>
              <a:t> </a:t>
            </a:r>
            <a:r>
              <a:rPr lang="en-US" sz="2800" dirty="0" err="1"/>
              <a:t>giao</a:t>
            </a:r>
            <a:r>
              <a:rPr lang="en-US" sz="2800" dirty="0"/>
              <a:t> </a:t>
            </a:r>
            <a:r>
              <a:rPr lang="en-US" sz="2800" dirty="0" err="1"/>
              <a:t>thức</a:t>
            </a:r>
            <a:r>
              <a:rPr lang="en-US" sz="2800" dirty="0"/>
              <a:t> </a:t>
            </a:r>
            <a:r>
              <a:rPr lang="en-US" sz="2800" dirty="0" err="1"/>
              <a:t>trao</a:t>
            </a:r>
            <a:r>
              <a:rPr lang="en-US" sz="2800" dirty="0"/>
              <a:t> </a:t>
            </a:r>
            <a:r>
              <a:rPr lang="en-US" sz="2800" dirty="0" err="1"/>
              <a:t>đổi</a:t>
            </a:r>
            <a:r>
              <a:rPr lang="en-US" sz="2800" dirty="0"/>
              <a:t> </a:t>
            </a:r>
            <a:r>
              <a:rPr lang="en-US" sz="2800" dirty="0" err="1"/>
              <a:t>khoá</a:t>
            </a:r>
            <a:r>
              <a:rPr lang="en-US" sz="2800" dirty="0"/>
              <a:t> ECDH</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539CAC60-0599-4F31-BF9A-A54E0F364B8B}"/>
                  </a:ext>
                </a:extLst>
              </p:cNvPr>
              <p:cNvGraphicFramePr>
                <a:graphicFrameLocks noGrp="1"/>
              </p:cNvGraphicFramePr>
              <p:nvPr>
                <p:ph sz="half" idx="1"/>
                <p:extLst>
                  <p:ext uri="{D42A27DB-BD31-4B8C-83A1-F6EECF244321}">
                    <p14:modId xmlns:p14="http://schemas.microsoft.com/office/powerpoint/2010/main" val="1169673610"/>
                  </p:ext>
                </p:extLst>
              </p:nvPr>
            </p:nvGraphicFramePr>
            <p:xfrm>
              <a:off x="1200150" y="1817370"/>
              <a:ext cx="9886950" cy="4217670"/>
            </p:xfrm>
            <a:graphic>
              <a:graphicData uri="http://schemas.openxmlformats.org/drawingml/2006/table">
                <a:tbl>
                  <a:tblPr firstRow="1" firstCol="1" bandRow="1">
                    <a:tableStyleId>{2D5ABB26-0587-4C30-8999-92F81FD0307C}</a:tableStyleId>
                  </a:tblPr>
                  <a:tblGrid>
                    <a:gridCol w="4943475">
                      <a:extLst>
                        <a:ext uri="{9D8B030D-6E8A-4147-A177-3AD203B41FA5}">
                          <a16:colId xmlns:a16="http://schemas.microsoft.com/office/drawing/2014/main" val="1748348448"/>
                        </a:ext>
                      </a:extLst>
                    </a:gridCol>
                    <a:gridCol w="4943475">
                      <a:extLst>
                        <a:ext uri="{9D8B030D-6E8A-4147-A177-3AD203B41FA5}">
                          <a16:colId xmlns:a16="http://schemas.microsoft.com/office/drawing/2014/main" val="3794713771"/>
                        </a:ext>
                      </a:extLst>
                    </a:gridCol>
                  </a:tblGrid>
                  <a:tr h="868344">
                    <a:tc>
                      <a:txBody>
                        <a:bodyPr/>
                        <a:lstStyle/>
                        <a:p>
                          <a:pPr algn="ctr">
                            <a:lnSpc>
                              <a:spcPct val="115000"/>
                            </a:lnSpc>
                            <a:spcAft>
                              <a:spcPts val="800"/>
                            </a:spcAft>
                          </a:pPr>
                          <a:r>
                            <a:rPr lang="en-US" sz="2800">
                              <a:effectLst/>
                              <a:latin typeface="Tahoma" panose="020B0604030504040204" pitchFamily="34" charset="0"/>
                              <a:ea typeface="Tahoma" panose="020B0604030504040204" pitchFamily="34" charset="0"/>
                              <a:cs typeface="Tahoma" panose="020B0604030504040204" pitchFamily="34" charset="0"/>
                            </a:rPr>
                            <a:t>Alice</a:t>
                          </a: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115000"/>
                            </a:lnSpc>
                            <a:spcAft>
                              <a:spcPts val="800"/>
                            </a:spcAft>
                          </a:pPr>
                          <a:r>
                            <a:rPr lang="en-US" sz="2800" dirty="0">
                              <a:effectLst/>
                              <a:latin typeface="Tahoma" panose="020B0604030504040204" pitchFamily="34" charset="0"/>
                              <a:ea typeface="Tahoma" panose="020B0604030504040204" pitchFamily="34" charset="0"/>
                              <a:cs typeface="Tahoma" panose="020B0604030504040204" pitchFamily="34" charset="0"/>
                            </a:rPr>
                            <a:t>Bob</a:t>
                          </a: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5783710"/>
                      </a:ext>
                    </a:extLst>
                  </a:tr>
                  <a:tr h="868344">
                    <a:tc>
                      <a:txBody>
                        <a:bodyPr/>
                        <a:lstStyle/>
                        <a:p>
                          <a:pPr algn="ctr">
                            <a:lnSpc>
                              <a:spcPct val="115000"/>
                            </a:lnSpc>
                            <a:spcAft>
                              <a:spcPts val="800"/>
                            </a:spcAft>
                          </a:pPr>
                          <a:r>
                            <a:rPr lang="en-US" sz="2800" dirty="0" err="1">
                              <a:effectLst/>
                              <a:latin typeface="Tahoma" panose="020B0604030504040204" pitchFamily="34" charset="0"/>
                              <a:ea typeface="Tahoma" panose="020B0604030504040204" pitchFamily="34" charset="0"/>
                              <a:cs typeface="Tahoma" panose="020B0604030504040204" pitchFamily="34" charset="0"/>
                            </a:rPr>
                            <a:t>Tạo</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cặp</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khoá</a:t>
                          </a:r>
                          <a:r>
                            <a:rPr lang="en-US" sz="2800" dirty="0">
                              <a:effectLst/>
                              <a:latin typeface="Tahoma" panose="020B0604030504040204" pitchFamily="34" charset="0"/>
                              <a:ea typeface="Tahoma" panose="020B0604030504040204" pitchFamily="34" charset="0"/>
                              <a:cs typeface="Tahoma" panose="020B0604030504040204" pitchFamily="34" charset="0"/>
                            </a:rPr>
                            <a:t> ECC: </a:t>
                          </a:r>
                          <a14:m>
                            <m:oMath xmlns:m="http://schemas.openxmlformats.org/officeDocument/2006/math">
                              <m:r>
                                <a:rPr lang="en-US" sz="2800">
                                  <a:effectLst/>
                                  <a:latin typeface="Cambria Math" panose="02040503050406030204" pitchFamily="18" charset="0"/>
                                </a:rPr>
                                <m:t>(</m:t>
                              </m:r>
                              <m:sSub>
                                <m:sSubPr>
                                  <m:ctrlPr>
                                    <a:rPr lang="en-US" sz="2800" i="1">
                                      <a:effectLst/>
                                      <a:latin typeface="Cambria Math" panose="02040503050406030204" pitchFamily="18" charset="0"/>
                                    </a:rPr>
                                  </m:ctrlPr>
                                </m:sSubPr>
                                <m:e>
                                  <m:r>
                                    <a:rPr lang="en-US" sz="2800">
                                      <a:effectLst/>
                                      <a:latin typeface="Cambria Math" panose="02040503050406030204" pitchFamily="18" charset="0"/>
                                    </a:rPr>
                                    <m:t>𝑛</m:t>
                                  </m:r>
                                </m:e>
                                <m:sub>
                                  <m:r>
                                    <a:rPr lang="en-US" sz="2800">
                                      <a:effectLst/>
                                      <a:latin typeface="Cambria Math" panose="02040503050406030204" pitchFamily="18" charset="0"/>
                                    </a:rPr>
                                    <m:t>𝐴</m:t>
                                  </m:r>
                                </m:sub>
                              </m:sSub>
                              <m:r>
                                <a:rPr lang="en-US" sz="2800">
                                  <a:effectLst/>
                                  <a:latin typeface="Cambria Math" panose="02040503050406030204" pitchFamily="18" charset="0"/>
                                </a:rPr>
                                <m:t>, </m:t>
                              </m:r>
                              <m:sSub>
                                <m:sSubPr>
                                  <m:ctrlPr>
                                    <a:rPr lang="en-US" sz="2800" i="1">
                                      <a:effectLst/>
                                      <a:latin typeface="Cambria Math" panose="02040503050406030204" pitchFamily="18" charset="0"/>
                                    </a:rPr>
                                  </m:ctrlPr>
                                </m:sSubPr>
                                <m:e>
                                  <m:r>
                                    <a:rPr lang="en-US" sz="2800">
                                      <a:effectLst/>
                                      <a:latin typeface="Cambria Math" panose="02040503050406030204" pitchFamily="18" charset="0"/>
                                    </a:rPr>
                                    <m:t>𝑛</m:t>
                                  </m:r>
                                </m:e>
                                <m:sub>
                                  <m:r>
                                    <a:rPr lang="en-US" sz="2800">
                                      <a:effectLst/>
                                      <a:latin typeface="Cambria Math" panose="02040503050406030204" pitchFamily="18" charset="0"/>
                                    </a:rPr>
                                    <m:t>𝐴</m:t>
                                  </m:r>
                                </m:sub>
                              </m:sSub>
                              <m:r>
                                <a:rPr lang="en-US" sz="2800">
                                  <a:effectLst/>
                                  <a:latin typeface="Cambria Math" panose="02040503050406030204" pitchFamily="18" charset="0"/>
                                </a:rPr>
                                <m:t>𝐺</m:t>
                              </m:r>
                              <m:r>
                                <a:rPr lang="en-US" sz="2800">
                                  <a:effectLst/>
                                  <a:latin typeface="Cambria Math" panose="02040503050406030204" pitchFamily="18" charset="0"/>
                                </a:rPr>
                                <m:t>)</m:t>
                              </m:r>
                            </m:oMath>
                          </a14:m>
                          <a:endParaRPr lang="en-US" sz="2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115000"/>
                            </a:lnSpc>
                            <a:spcAft>
                              <a:spcPts val="800"/>
                            </a:spcAft>
                          </a:pPr>
                          <a:r>
                            <a:rPr lang="en-US" sz="2800" dirty="0" err="1">
                              <a:effectLst/>
                              <a:latin typeface="Tahoma" panose="020B0604030504040204" pitchFamily="34" charset="0"/>
                              <a:ea typeface="Tahoma" panose="020B0604030504040204" pitchFamily="34" charset="0"/>
                              <a:cs typeface="Tahoma" panose="020B0604030504040204" pitchFamily="34" charset="0"/>
                            </a:rPr>
                            <a:t>Tạo</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cặp</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khoá</a:t>
                          </a:r>
                          <a:r>
                            <a:rPr lang="en-US" sz="2800" dirty="0">
                              <a:effectLst/>
                              <a:latin typeface="Tahoma" panose="020B0604030504040204" pitchFamily="34" charset="0"/>
                              <a:ea typeface="Tahoma" panose="020B0604030504040204" pitchFamily="34" charset="0"/>
                              <a:cs typeface="Tahoma" panose="020B0604030504040204" pitchFamily="34" charset="0"/>
                            </a:rPr>
                            <a:t> ECC: </a:t>
                          </a:r>
                          <a14:m>
                            <m:oMath xmlns:m="http://schemas.openxmlformats.org/officeDocument/2006/math">
                              <m:r>
                                <a:rPr lang="en-US" sz="2800">
                                  <a:effectLst/>
                                  <a:latin typeface="Cambria Math" panose="02040503050406030204" pitchFamily="18" charset="0"/>
                                </a:rPr>
                                <m:t>(</m:t>
                              </m:r>
                              <m:sSub>
                                <m:sSubPr>
                                  <m:ctrlPr>
                                    <a:rPr lang="en-US" sz="2800" i="1">
                                      <a:effectLst/>
                                      <a:latin typeface="Cambria Math" panose="02040503050406030204" pitchFamily="18" charset="0"/>
                                    </a:rPr>
                                  </m:ctrlPr>
                                </m:sSubPr>
                                <m:e>
                                  <m:r>
                                    <a:rPr lang="en-US" sz="2800">
                                      <a:effectLst/>
                                      <a:latin typeface="Cambria Math" panose="02040503050406030204" pitchFamily="18" charset="0"/>
                                    </a:rPr>
                                    <m:t>𝑛</m:t>
                                  </m:r>
                                </m:e>
                                <m:sub>
                                  <m:r>
                                    <a:rPr lang="en-US" sz="2800">
                                      <a:effectLst/>
                                      <a:latin typeface="Cambria Math" panose="02040503050406030204" pitchFamily="18" charset="0"/>
                                    </a:rPr>
                                    <m:t>𝐵</m:t>
                                  </m:r>
                                </m:sub>
                              </m:sSub>
                              <m:r>
                                <a:rPr lang="en-US" sz="2800">
                                  <a:effectLst/>
                                  <a:latin typeface="Cambria Math" panose="02040503050406030204" pitchFamily="18" charset="0"/>
                                </a:rPr>
                                <m:t>, </m:t>
                              </m:r>
                              <m:sSub>
                                <m:sSubPr>
                                  <m:ctrlPr>
                                    <a:rPr lang="en-US" sz="2800" i="1">
                                      <a:effectLst/>
                                      <a:latin typeface="Cambria Math" panose="02040503050406030204" pitchFamily="18" charset="0"/>
                                    </a:rPr>
                                  </m:ctrlPr>
                                </m:sSubPr>
                                <m:e>
                                  <m:r>
                                    <a:rPr lang="en-US" sz="2800">
                                      <a:effectLst/>
                                      <a:latin typeface="Cambria Math" panose="02040503050406030204" pitchFamily="18" charset="0"/>
                                    </a:rPr>
                                    <m:t>𝑛</m:t>
                                  </m:r>
                                </m:e>
                                <m:sub>
                                  <m:r>
                                    <a:rPr lang="en-US" sz="2800">
                                      <a:effectLst/>
                                      <a:latin typeface="Cambria Math" panose="02040503050406030204" pitchFamily="18" charset="0"/>
                                    </a:rPr>
                                    <m:t>𝐵</m:t>
                                  </m:r>
                                </m:sub>
                              </m:sSub>
                              <m:r>
                                <a:rPr lang="en-US" sz="2800">
                                  <a:effectLst/>
                                  <a:latin typeface="Cambria Math" panose="02040503050406030204" pitchFamily="18" charset="0"/>
                                </a:rPr>
                                <m:t>𝐺</m:t>
                              </m:r>
                              <m:r>
                                <a:rPr lang="en-US" sz="2800">
                                  <a:effectLst/>
                                  <a:latin typeface="Cambria Math" panose="02040503050406030204" pitchFamily="18" charset="0"/>
                                </a:rPr>
                                <m:t>)</m:t>
                              </m:r>
                            </m:oMath>
                          </a14:m>
                          <a:endParaRPr lang="en-US" sz="28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76661229"/>
                      </a:ext>
                    </a:extLst>
                  </a:tr>
                  <a:tr h="868344">
                    <a:tc>
                      <a:txBody>
                        <a:bodyPr/>
                        <a:lstStyle/>
                        <a:p>
                          <a:pPr algn="ctr">
                            <a:lnSpc>
                              <a:spcPct val="115000"/>
                            </a:lnSpc>
                            <a:spcAft>
                              <a:spcPts val="800"/>
                            </a:spcAft>
                          </a:pPr>
                          <a:r>
                            <a:rPr lang="en-US" sz="2800" dirty="0" err="1">
                              <a:effectLst/>
                              <a:latin typeface="Tahoma" panose="020B0604030504040204" pitchFamily="34" charset="0"/>
                              <a:ea typeface="Tahoma" panose="020B0604030504040204" pitchFamily="34" charset="0"/>
                              <a:cs typeface="Tahoma" panose="020B0604030504040204" pitchFamily="34" charset="0"/>
                            </a:rPr>
                            <a:t>Gửi</a:t>
                          </a:r>
                          <a:r>
                            <a:rPr lang="en-US" sz="2800" dirty="0">
                              <a:effectLst/>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2800" i="1">
                                      <a:effectLst/>
                                      <a:latin typeface="Cambria Math" panose="02040503050406030204" pitchFamily="18" charset="0"/>
                                    </a:rPr>
                                  </m:ctrlPr>
                                </m:sSubPr>
                                <m:e>
                                  <m:r>
                                    <a:rPr lang="en-US" sz="2800">
                                      <a:effectLst/>
                                      <a:latin typeface="Cambria Math" panose="02040503050406030204" pitchFamily="18" charset="0"/>
                                    </a:rPr>
                                    <m:t>𝑃</m:t>
                                  </m:r>
                                </m:e>
                                <m:sub>
                                  <m:r>
                                    <a:rPr lang="en-US" sz="2800">
                                      <a:effectLst/>
                                      <a:latin typeface="Cambria Math" panose="02040503050406030204" pitchFamily="18" charset="0"/>
                                    </a:rPr>
                                    <m:t>𝐴</m:t>
                                  </m:r>
                                </m:sub>
                              </m:sSub>
                              <m:r>
                                <a:rPr lang="en-US" sz="2800">
                                  <a:effectLst/>
                                  <a:latin typeface="Cambria Math" panose="02040503050406030204" pitchFamily="18" charset="0"/>
                                </a:rPr>
                                <m:t>=</m:t>
                              </m:r>
                              <m:sSub>
                                <m:sSubPr>
                                  <m:ctrlPr>
                                    <a:rPr lang="en-US" sz="2800" i="1">
                                      <a:effectLst/>
                                      <a:latin typeface="Cambria Math" panose="02040503050406030204" pitchFamily="18" charset="0"/>
                                    </a:rPr>
                                  </m:ctrlPr>
                                </m:sSubPr>
                                <m:e>
                                  <m:r>
                                    <a:rPr lang="en-US" sz="2800">
                                      <a:effectLst/>
                                      <a:latin typeface="Cambria Math" panose="02040503050406030204" pitchFamily="18" charset="0"/>
                                    </a:rPr>
                                    <m:t>𝑛</m:t>
                                  </m:r>
                                </m:e>
                                <m:sub>
                                  <m:r>
                                    <a:rPr lang="en-US" sz="2800">
                                      <a:effectLst/>
                                      <a:latin typeface="Cambria Math" panose="02040503050406030204" pitchFamily="18" charset="0"/>
                                    </a:rPr>
                                    <m:t>𝐴</m:t>
                                  </m:r>
                                </m:sub>
                              </m:sSub>
                              <m:r>
                                <a:rPr lang="en-US" sz="2800">
                                  <a:effectLst/>
                                  <a:latin typeface="Cambria Math" panose="02040503050406030204" pitchFamily="18" charset="0"/>
                                </a:rPr>
                                <m:t>𝐺</m:t>
                              </m:r>
                            </m:oMath>
                          </a14:m>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cho</a:t>
                          </a:r>
                          <a:r>
                            <a:rPr lang="en-US" sz="2800" dirty="0">
                              <a:effectLst/>
                              <a:latin typeface="Tahoma" panose="020B0604030504040204" pitchFamily="34" charset="0"/>
                              <a:ea typeface="Tahoma" panose="020B0604030504040204" pitchFamily="34" charset="0"/>
                              <a:cs typeface="Tahoma" panose="020B0604030504040204" pitchFamily="34" charset="0"/>
                            </a:rPr>
                            <a:t> Bob</a:t>
                          </a: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115000"/>
                            </a:lnSpc>
                            <a:spcAft>
                              <a:spcPts val="800"/>
                            </a:spcAft>
                          </a:pPr>
                          <a:r>
                            <a:rPr lang="en-US" sz="2800" dirty="0" err="1">
                              <a:effectLst/>
                              <a:latin typeface="Tahoma" panose="020B0604030504040204" pitchFamily="34" charset="0"/>
                              <a:ea typeface="Tahoma" panose="020B0604030504040204" pitchFamily="34" charset="0"/>
                              <a:cs typeface="Tahoma" panose="020B0604030504040204" pitchFamily="34" charset="0"/>
                            </a:rPr>
                            <a:t>Gửi</a:t>
                          </a:r>
                          <a:r>
                            <a:rPr lang="en-US" sz="2800" dirty="0">
                              <a:effectLst/>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2800" i="1">
                                      <a:effectLst/>
                                      <a:latin typeface="Cambria Math" panose="02040503050406030204" pitchFamily="18" charset="0"/>
                                    </a:rPr>
                                  </m:ctrlPr>
                                </m:sSubPr>
                                <m:e>
                                  <m:r>
                                    <a:rPr lang="en-US" sz="2800">
                                      <a:effectLst/>
                                      <a:latin typeface="Cambria Math" panose="02040503050406030204" pitchFamily="18" charset="0"/>
                                    </a:rPr>
                                    <m:t>𝑃</m:t>
                                  </m:r>
                                </m:e>
                                <m:sub>
                                  <m:r>
                                    <a:rPr lang="en-US" sz="2800">
                                      <a:effectLst/>
                                      <a:latin typeface="Cambria Math" panose="02040503050406030204" pitchFamily="18" charset="0"/>
                                    </a:rPr>
                                    <m:t>𝑏</m:t>
                                  </m:r>
                                </m:sub>
                              </m:sSub>
                              <m:r>
                                <a:rPr lang="en-US" sz="2800">
                                  <a:effectLst/>
                                  <a:latin typeface="Cambria Math" panose="02040503050406030204" pitchFamily="18" charset="0"/>
                                </a:rPr>
                                <m:t>=</m:t>
                              </m:r>
                              <m:sSub>
                                <m:sSubPr>
                                  <m:ctrlPr>
                                    <a:rPr lang="en-US" sz="2800" i="1">
                                      <a:effectLst/>
                                      <a:latin typeface="Cambria Math" panose="02040503050406030204" pitchFamily="18" charset="0"/>
                                    </a:rPr>
                                  </m:ctrlPr>
                                </m:sSubPr>
                                <m:e>
                                  <m:r>
                                    <a:rPr lang="en-US" sz="2800">
                                      <a:effectLst/>
                                      <a:latin typeface="Cambria Math" panose="02040503050406030204" pitchFamily="18" charset="0"/>
                                    </a:rPr>
                                    <m:t>𝑛</m:t>
                                  </m:r>
                                </m:e>
                                <m:sub>
                                  <m:r>
                                    <a:rPr lang="en-US" sz="2800">
                                      <a:effectLst/>
                                      <a:latin typeface="Cambria Math" panose="02040503050406030204" pitchFamily="18" charset="0"/>
                                    </a:rPr>
                                    <m:t>𝑏</m:t>
                                  </m:r>
                                </m:sub>
                              </m:sSub>
                              <m:r>
                                <a:rPr lang="en-US" sz="2800">
                                  <a:effectLst/>
                                  <a:latin typeface="Cambria Math" panose="02040503050406030204" pitchFamily="18" charset="0"/>
                                </a:rPr>
                                <m:t>𝐺</m:t>
                              </m:r>
                            </m:oMath>
                          </a14:m>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cho</a:t>
                          </a:r>
                          <a:r>
                            <a:rPr lang="en-US" sz="2800" dirty="0">
                              <a:effectLst/>
                              <a:latin typeface="Tahoma" panose="020B0604030504040204" pitchFamily="34" charset="0"/>
                              <a:ea typeface="Tahoma" panose="020B0604030504040204" pitchFamily="34" charset="0"/>
                              <a:cs typeface="Tahoma" panose="020B0604030504040204" pitchFamily="34" charset="0"/>
                            </a:rPr>
                            <a:t> Alice</a:t>
                          </a: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98377487"/>
                      </a:ext>
                    </a:extLst>
                  </a:tr>
                  <a:tr h="1612638">
                    <a:tc gridSpan="2">
                      <a:txBody>
                        <a:bodyPr/>
                        <a:lstStyle/>
                        <a:p>
                          <a:pPr algn="ctr">
                            <a:lnSpc>
                              <a:spcPct val="115000"/>
                            </a:lnSpc>
                            <a:spcAft>
                              <a:spcPts val="800"/>
                            </a:spcAft>
                          </a:pPr>
                          <a:r>
                            <a:rPr lang="en-US" sz="2800" dirty="0" err="1">
                              <a:effectLst/>
                              <a:latin typeface="Tahoma" panose="020B0604030504040204" pitchFamily="34" charset="0"/>
                              <a:ea typeface="Tahoma" panose="020B0604030504040204" pitchFamily="34" charset="0"/>
                              <a:cs typeface="Tahoma" panose="020B0604030504040204" pitchFamily="34" charset="0"/>
                            </a:rPr>
                            <a:t>Khoá</a:t>
                          </a:r>
                          <a:r>
                            <a:rPr lang="en-US" sz="2800" dirty="0">
                              <a:effectLst/>
                              <a:latin typeface="Tahoma" panose="020B0604030504040204" pitchFamily="34" charset="0"/>
                              <a:ea typeface="Tahoma" panose="020B0604030504040204" pitchFamily="34" charset="0"/>
                              <a:cs typeface="Tahoma" panose="020B0604030504040204" pitchFamily="34" charset="0"/>
                            </a:rPr>
                            <a:t> chia </a:t>
                          </a:r>
                          <a:r>
                            <a:rPr lang="en-US" sz="2800" dirty="0" err="1">
                              <a:effectLst/>
                              <a:latin typeface="Tahoma" panose="020B0604030504040204" pitchFamily="34" charset="0"/>
                              <a:ea typeface="Tahoma" panose="020B0604030504040204" pitchFamily="34" charset="0"/>
                              <a:cs typeface="Tahoma" panose="020B0604030504040204" pitchFamily="34" charset="0"/>
                            </a:rPr>
                            <a:t>sẻ</a:t>
                          </a:r>
                          <a:r>
                            <a:rPr lang="en-US" sz="2800" dirty="0">
                              <a:effectLst/>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2800" b="1" i="1">
                                  <a:effectLst/>
                                  <a:latin typeface="Cambria Math" panose="02040503050406030204" pitchFamily="18" charset="0"/>
                                </a:rPr>
                                <m:t>𝐊</m:t>
                              </m:r>
                              <m:r>
                                <a:rPr lang="en-US" sz="2800" b="1">
                                  <a:effectLst/>
                                  <a:latin typeface="Cambria Math" panose="02040503050406030204" pitchFamily="18" charset="0"/>
                                </a:rPr>
                                <m:t>= </m:t>
                              </m:r>
                              <m:sSub>
                                <m:sSubPr>
                                  <m:ctrlPr>
                                    <a:rPr lang="en-US" sz="2800" b="1" i="1">
                                      <a:effectLst/>
                                      <a:latin typeface="Cambria Math" panose="02040503050406030204" pitchFamily="18" charset="0"/>
                                    </a:rPr>
                                  </m:ctrlPr>
                                </m:sSubPr>
                                <m:e>
                                  <m:r>
                                    <a:rPr lang="en-US" sz="2800" b="1" i="1">
                                      <a:effectLst/>
                                      <a:latin typeface="Cambria Math" panose="02040503050406030204" pitchFamily="18" charset="0"/>
                                    </a:rPr>
                                    <m:t>𝐏</m:t>
                                  </m:r>
                                </m:e>
                                <m:sub>
                                  <m:r>
                                    <a:rPr lang="en-US" sz="2800" b="1" i="1">
                                      <a:effectLst/>
                                      <a:latin typeface="Cambria Math" panose="02040503050406030204" pitchFamily="18" charset="0"/>
                                    </a:rPr>
                                    <m:t>𝐁</m:t>
                                  </m:r>
                                </m:sub>
                              </m:sSub>
                              <m:sSub>
                                <m:sSubPr>
                                  <m:ctrlPr>
                                    <a:rPr lang="en-US" sz="2800" b="1" i="1">
                                      <a:effectLst/>
                                      <a:latin typeface="Cambria Math" panose="02040503050406030204" pitchFamily="18" charset="0"/>
                                    </a:rPr>
                                  </m:ctrlPr>
                                </m:sSubPr>
                                <m:e>
                                  <m:r>
                                    <a:rPr lang="en-US" sz="2800" b="1" i="1">
                                      <a:effectLst/>
                                      <a:latin typeface="Cambria Math" panose="02040503050406030204" pitchFamily="18" charset="0"/>
                                    </a:rPr>
                                    <m:t>𝐧</m:t>
                                  </m:r>
                                </m:e>
                                <m:sub>
                                  <m:r>
                                    <a:rPr lang="en-US" sz="2800" b="1" i="1">
                                      <a:effectLst/>
                                      <a:latin typeface="Cambria Math" panose="02040503050406030204" pitchFamily="18" charset="0"/>
                                    </a:rPr>
                                    <m:t>𝐀</m:t>
                                  </m:r>
                                </m:sub>
                              </m:sSub>
                              <m:r>
                                <a:rPr lang="en-US" sz="2800" b="1">
                                  <a:effectLst/>
                                  <a:latin typeface="Cambria Math" panose="02040503050406030204" pitchFamily="18" charset="0"/>
                                </a:rPr>
                                <m:t>=</m:t>
                              </m:r>
                              <m:sSub>
                                <m:sSubPr>
                                  <m:ctrlPr>
                                    <a:rPr lang="en-US" sz="2800" b="1" i="1">
                                      <a:effectLst/>
                                      <a:latin typeface="Cambria Math" panose="02040503050406030204" pitchFamily="18" charset="0"/>
                                    </a:rPr>
                                  </m:ctrlPr>
                                </m:sSubPr>
                                <m:e>
                                  <m:r>
                                    <a:rPr lang="en-US" sz="2800" b="1" i="1">
                                      <a:effectLst/>
                                      <a:latin typeface="Cambria Math" panose="02040503050406030204" pitchFamily="18" charset="0"/>
                                    </a:rPr>
                                    <m:t>𝐏</m:t>
                                  </m:r>
                                </m:e>
                                <m:sub>
                                  <m:r>
                                    <a:rPr lang="en-US" sz="2800" b="1" i="1">
                                      <a:effectLst/>
                                      <a:latin typeface="Cambria Math" panose="02040503050406030204" pitchFamily="18" charset="0"/>
                                    </a:rPr>
                                    <m:t>𝐀</m:t>
                                  </m:r>
                                </m:sub>
                              </m:sSub>
                              <m:sSub>
                                <m:sSubPr>
                                  <m:ctrlPr>
                                    <a:rPr lang="en-US" sz="2800" b="1" i="1">
                                      <a:effectLst/>
                                      <a:latin typeface="Cambria Math" panose="02040503050406030204" pitchFamily="18" charset="0"/>
                                    </a:rPr>
                                  </m:ctrlPr>
                                </m:sSubPr>
                                <m:e>
                                  <m:r>
                                    <a:rPr lang="en-US" sz="2800" b="1" i="1">
                                      <a:effectLst/>
                                      <a:latin typeface="Cambria Math" panose="02040503050406030204" pitchFamily="18" charset="0"/>
                                    </a:rPr>
                                    <m:t>𝐧</m:t>
                                  </m:r>
                                </m:e>
                                <m:sub>
                                  <m:r>
                                    <a:rPr lang="en-US" sz="2800" b="1" i="1">
                                      <a:effectLst/>
                                      <a:latin typeface="Cambria Math" panose="02040503050406030204" pitchFamily="18" charset="0"/>
                                    </a:rPr>
                                    <m:t>𝐁</m:t>
                                  </m:r>
                                </m:sub>
                              </m:sSub>
                              <m:r>
                                <a:rPr lang="en-US" sz="2800" b="1">
                                  <a:effectLst/>
                                  <a:latin typeface="Cambria Math" panose="02040503050406030204" pitchFamily="18" charset="0"/>
                                </a:rPr>
                                <m:t>= </m:t>
                              </m:r>
                              <m:sSub>
                                <m:sSubPr>
                                  <m:ctrlPr>
                                    <a:rPr lang="en-US" sz="2800" b="1" i="1">
                                      <a:effectLst/>
                                      <a:latin typeface="Cambria Math" panose="02040503050406030204" pitchFamily="18" charset="0"/>
                                    </a:rPr>
                                  </m:ctrlPr>
                                </m:sSubPr>
                                <m:e>
                                  <m:r>
                                    <a:rPr lang="en-US" sz="2800" b="1" i="1">
                                      <a:effectLst/>
                                      <a:latin typeface="Cambria Math" panose="02040503050406030204" pitchFamily="18" charset="0"/>
                                    </a:rPr>
                                    <m:t>𝐧</m:t>
                                  </m:r>
                                </m:e>
                                <m:sub>
                                  <m:r>
                                    <a:rPr lang="en-US" sz="2800" b="1" i="1">
                                      <a:effectLst/>
                                      <a:latin typeface="Cambria Math" panose="02040503050406030204" pitchFamily="18" charset="0"/>
                                    </a:rPr>
                                    <m:t>𝐀</m:t>
                                  </m:r>
                                </m:sub>
                              </m:sSub>
                              <m:sSub>
                                <m:sSubPr>
                                  <m:ctrlPr>
                                    <a:rPr lang="en-US" sz="2800" b="1" i="1">
                                      <a:effectLst/>
                                      <a:latin typeface="Cambria Math" panose="02040503050406030204" pitchFamily="18" charset="0"/>
                                    </a:rPr>
                                  </m:ctrlPr>
                                </m:sSubPr>
                                <m:e>
                                  <m:r>
                                    <a:rPr lang="en-US" sz="2800" b="1" i="1">
                                      <a:effectLst/>
                                      <a:latin typeface="Cambria Math" panose="02040503050406030204" pitchFamily="18" charset="0"/>
                                    </a:rPr>
                                    <m:t>𝐧</m:t>
                                  </m:r>
                                </m:e>
                                <m:sub>
                                  <m:r>
                                    <a:rPr lang="en-US" sz="2800" b="1" i="1">
                                      <a:effectLst/>
                                      <a:latin typeface="Cambria Math" panose="02040503050406030204" pitchFamily="18" charset="0"/>
                                    </a:rPr>
                                    <m:t>𝐁</m:t>
                                  </m:r>
                                </m:sub>
                              </m:sSub>
                              <m:r>
                                <a:rPr lang="en-US" sz="2800" b="1" i="1">
                                  <a:effectLst/>
                                  <a:latin typeface="Cambria Math" panose="02040503050406030204" pitchFamily="18" charset="0"/>
                                </a:rPr>
                                <m:t>𝐆</m:t>
                              </m:r>
                            </m:oMath>
                          </a14:m>
                          <a:endParaRPr lang="en-US" sz="2800" b="1"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595979864"/>
                      </a:ext>
                    </a:extLst>
                  </a:tr>
                </a:tbl>
              </a:graphicData>
            </a:graphic>
          </p:graphicFrame>
        </mc:Choice>
        <mc:Fallback xmlns="">
          <p:graphicFrame>
            <p:nvGraphicFramePr>
              <p:cNvPr id="8" name="Content Placeholder 7">
                <a:extLst>
                  <a:ext uri="{FF2B5EF4-FFF2-40B4-BE49-F238E27FC236}">
                    <a16:creationId xmlns:a16="http://schemas.microsoft.com/office/drawing/2014/main" id="{539CAC60-0599-4F31-BF9A-A54E0F364B8B}"/>
                  </a:ext>
                </a:extLst>
              </p:cNvPr>
              <p:cNvGraphicFramePr>
                <a:graphicFrameLocks noGrp="1"/>
              </p:cNvGraphicFramePr>
              <p:nvPr>
                <p:ph sz="half" idx="1"/>
                <p:extLst>
                  <p:ext uri="{D42A27DB-BD31-4B8C-83A1-F6EECF244321}">
                    <p14:modId xmlns:p14="http://schemas.microsoft.com/office/powerpoint/2010/main" val="1169673610"/>
                  </p:ext>
                </p:extLst>
              </p:nvPr>
            </p:nvGraphicFramePr>
            <p:xfrm>
              <a:off x="1200150" y="1817370"/>
              <a:ext cx="9886950" cy="4217670"/>
            </p:xfrm>
            <a:graphic>
              <a:graphicData uri="http://schemas.openxmlformats.org/drawingml/2006/table">
                <a:tbl>
                  <a:tblPr firstRow="1" firstCol="1" bandRow="1">
                    <a:tableStyleId>{2D5ABB26-0587-4C30-8999-92F81FD0307C}</a:tableStyleId>
                  </a:tblPr>
                  <a:tblGrid>
                    <a:gridCol w="4943475">
                      <a:extLst>
                        <a:ext uri="{9D8B030D-6E8A-4147-A177-3AD203B41FA5}">
                          <a16:colId xmlns:a16="http://schemas.microsoft.com/office/drawing/2014/main" val="1748348448"/>
                        </a:ext>
                      </a:extLst>
                    </a:gridCol>
                    <a:gridCol w="4943475">
                      <a:extLst>
                        <a:ext uri="{9D8B030D-6E8A-4147-A177-3AD203B41FA5}">
                          <a16:colId xmlns:a16="http://schemas.microsoft.com/office/drawing/2014/main" val="3794713771"/>
                        </a:ext>
                      </a:extLst>
                    </a:gridCol>
                  </a:tblGrid>
                  <a:tr h="868344">
                    <a:tc>
                      <a:txBody>
                        <a:bodyPr/>
                        <a:lstStyle/>
                        <a:p>
                          <a:pPr algn="ctr">
                            <a:lnSpc>
                              <a:spcPct val="115000"/>
                            </a:lnSpc>
                            <a:spcAft>
                              <a:spcPts val="800"/>
                            </a:spcAft>
                          </a:pPr>
                          <a:r>
                            <a:rPr lang="en-US" sz="2800">
                              <a:effectLst/>
                              <a:latin typeface="Tahoma" panose="020B0604030504040204" pitchFamily="34" charset="0"/>
                              <a:ea typeface="Tahoma" panose="020B0604030504040204" pitchFamily="34" charset="0"/>
                              <a:cs typeface="Tahoma" panose="020B0604030504040204" pitchFamily="34" charset="0"/>
                            </a:rPr>
                            <a:t>Alice</a:t>
                          </a: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115000"/>
                            </a:lnSpc>
                            <a:spcAft>
                              <a:spcPts val="800"/>
                            </a:spcAft>
                          </a:pPr>
                          <a:r>
                            <a:rPr lang="en-US" sz="2800" dirty="0">
                              <a:effectLst/>
                              <a:latin typeface="Tahoma" panose="020B0604030504040204" pitchFamily="34" charset="0"/>
                              <a:ea typeface="Tahoma" panose="020B0604030504040204" pitchFamily="34" charset="0"/>
                              <a:cs typeface="Tahoma" panose="020B0604030504040204" pitchFamily="34" charset="0"/>
                            </a:rPr>
                            <a:t>Bob</a:t>
                          </a: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5783710"/>
                      </a:ext>
                    </a:extLst>
                  </a:tr>
                  <a:tr h="868344">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2"/>
                          <a:stretch>
                            <a:fillRect t="-99301" r="-99877" b="-284615"/>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2"/>
                          <a:stretch>
                            <a:fillRect l="-100123" t="-99301" b="-284615"/>
                          </a:stretch>
                        </a:blipFill>
                      </a:tcPr>
                    </a:tc>
                    <a:extLst>
                      <a:ext uri="{0D108BD9-81ED-4DB2-BD59-A6C34878D82A}">
                        <a16:rowId xmlns:a16="http://schemas.microsoft.com/office/drawing/2014/main" val="976661229"/>
                      </a:ext>
                    </a:extLst>
                  </a:tr>
                  <a:tr h="868344">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2"/>
                          <a:stretch>
                            <a:fillRect t="-200704" r="-99877" b="-186620"/>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2"/>
                          <a:stretch>
                            <a:fillRect l="-100123" t="-200704" b="-186620"/>
                          </a:stretch>
                        </a:blipFill>
                      </a:tcPr>
                    </a:tc>
                    <a:extLst>
                      <a:ext uri="{0D108BD9-81ED-4DB2-BD59-A6C34878D82A}">
                        <a16:rowId xmlns:a16="http://schemas.microsoft.com/office/drawing/2014/main" val="1898377487"/>
                      </a:ext>
                    </a:extLst>
                  </a:tr>
                  <a:tr h="1612638">
                    <a:tc gridSpan="2">
                      <a:txBody>
                        <a:bodyPr/>
                        <a:lstStyle/>
                        <a:p>
                          <a:endParaRPr lang="en-US"/>
                        </a:p>
                      </a:txBody>
                      <a:tcPr marL="68580" marR="68580" marT="0" marB="0" anchor="ctr">
                        <a:blipFill>
                          <a:blip r:embed="rId2"/>
                          <a:stretch>
                            <a:fillRect t="-161132"/>
                          </a:stretch>
                        </a:blipFill>
                      </a:tcPr>
                    </a:tc>
                    <a:tc hMerge="1">
                      <a:txBody>
                        <a:bodyPr/>
                        <a:lstStyle/>
                        <a:p>
                          <a:endParaRPr lang="en-US"/>
                        </a:p>
                      </a:txBody>
                      <a:tcPr/>
                    </a:tc>
                    <a:extLst>
                      <a:ext uri="{0D108BD9-81ED-4DB2-BD59-A6C34878D82A}">
                        <a16:rowId xmlns:a16="http://schemas.microsoft.com/office/drawing/2014/main" val="3595979864"/>
                      </a:ext>
                    </a:extLst>
                  </a:tr>
                </a:tbl>
              </a:graphicData>
            </a:graphic>
          </p:graphicFrame>
        </mc:Fallback>
      </mc:AlternateContent>
    </p:spTree>
    <p:extLst>
      <p:ext uri="{BB962C8B-B14F-4D97-AF65-F5344CB8AC3E}">
        <p14:creationId xmlns:p14="http://schemas.microsoft.com/office/powerpoint/2010/main" val="1581554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324EC-A0C3-4BA2-9786-10D062DCED8C}"/>
              </a:ext>
            </a:extLst>
          </p:cNvPr>
          <p:cNvSpPr>
            <a:spLocks noGrp="1"/>
          </p:cNvSpPr>
          <p:nvPr>
            <p:ph type="sldNum" sz="quarter" idx="12"/>
          </p:nvPr>
        </p:nvSpPr>
        <p:spPr/>
        <p:txBody>
          <a:bodyPr/>
          <a:lstStyle/>
          <a:p>
            <a:fld id="{AFE03277-052A-4537-BB8E-EB166A7F2ABD}" type="slidenum">
              <a:rPr lang="en-US" smtClean="0"/>
              <a:t>8</a:t>
            </a:fld>
            <a:endParaRPr lang="en-US"/>
          </a:p>
        </p:txBody>
      </p:sp>
      <p:sp>
        <p:nvSpPr>
          <p:cNvPr id="3" name="Title 2">
            <a:extLst>
              <a:ext uri="{FF2B5EF4-FFF2-40B4-BE49-F238E27FC236}">
                <a16:creationId xmlns:a16="http://schemas.microsoft.com/office/drawing/2014/main" id="{822468ED-356C-46E8-8291-6EEBFBD5CB1E}"/>
              </a:ext>
            </a:extLst>
          </p:cNvPr>
          <p:cNvSpPr>
            <a:spLocks noGrp="1"/>
          </p:cNvSpPr>
          <p:nvPr>
            <p:ph type="title"/>
          </p:nvPr>
        </p:nvSpPr>
        <p:spPr/>
        <p:txBody>
          <a:bodyPr/>
          <a:lstStyle/>
          <a:p>
            <a:r>
              <a:rPr lang="en-US" sz="2800" dirty="0"/>
              <a:t>(</a:t>
            </a:r>
            <a:r>
              <a:rPr lang="en-US" sz="2800" dirty="0" err="1"/>
              <a:t>Thực</a:t>
            </a:r>
            <a:r>
              <a:rPr lang="en-US" sz="2800" dirty="0"/>
              <a:t> </a:t>
            </a:r>
            <a:r>
              <a:rPr lang="en-US" sz="2800" dirty="0" err="1"/>
              <a:t>nghiệm</a:t>
            </a:r>
            <a:r>
              <a:rPr lang="en-US" sz="2800" dirty="0"/>
              <a:t>) </a:t>
            </a:r>
            <a:r>
              <a:rPr lang="en-US" sz="2800" dirty="0" err="1"/>
              <a:t>Ứng</a:t>
            </a:r>
            <a:r>
              <a:rPr lang="en-US" sz="2800" dirty="0"/>
              <a:t> </a:t>
            </a:r>
            <a:r>
              <a:rPr lang="en-US" sz="2800" dirty="0" err="1"/>
              <a:t>dụng</a:t>
            </a:r>
            <a:r>
              <a:rPr lang="en-US" sz="2800" dirty="0"/>
              <a:t> </a:t>
            </a:r>
            <a:r>
              <a:rPr lang="en-US" sz="2800" dirty="0" err="1"/>
              <a:t>giao</a:t>
            </a:r>
            <a:r>
              <a:rPr lang="en-US" sz="2800" dirty="0"/>
              <a:t> </a:t>
            </a:r>
            <a:r>
              <a:rPr lang="en-US" sz="2800" dirty="0" err="1"/>
              <a:t>thức</a:t>
            </a:r>
            <a:r>
              <a:rPr lang="en-US" sz="2800" dirty="0"/>
              <a:t> </a:t>
            </a:r>
            <a:r>
              <a:rPr lang="en-US" sz="2800" dirty="0" err="1"/>
              <a:t>trao</a:t>
            </a:r>
            <a:r>
              <a:rPr lang="en-US" sz="2800" dirty="0"/>
              <a:t> </a:t>
            </a:r>
            <a:r>
              <a:rPr lang="en-US" sz="2800" dirty="0" err="1"/>
              <a:t>đổi</a:t>
            </a:r>
            <a:r>
              <a:rPr lang="en-US" sz="2800" dirty="0"/>
              <a:t> </a:t>
            </a:r>
            <a:r>
              <a:rPr lang="en-US" sz="2800" dirty="0" err="1"/>
              <a:t>khoá</a:t>
            </a:r>
            <a:r>
              <a:rPr lang="en-US" sz="2800" dirty="0"/>
              <a:t> ECDH</a:t>
            </a:r>
          </a:p>
        </p:txBody>
      </p:sp>
      <p:sp>
        <p:nvSpPr>
          <p:cNvPr id="5" name="Content Placeholder 4">
            <a:extLst>
              <a:ext uri="{FF2B5EF4-FFF2-40B4-BE49-F238E27FC236}">
                <a16:creationId xmlns:a16="http://schemas.microsoft.com/office/drawing/2014/main" id="{68B8EDAF-C755-429F-BA2E-C000408C1CFF}"/>
              </a:ext>
            </a:extLst>
          </p:cNvPr>
          <p:cNvSpPr>
            <a:spLocks noGrp="1"/>
          </p:cNvSpPr>
          <p:nvPr>
            <p:ph sz="half" idx="1"/>
          </p:nvPr>
        </p:nvSpPr>
        <p:spPr>
          <a:xfrm>
            <a:off x="595836" y="1733881"/>
            <a:ext cx="5328715" cy="4443082"/>
          </a:xfrm>
        </p:spPr>
        <p:txBody>
          <a:bodyPr/>
          <a:lstStyle/>
          <a:p>
            <a:pPr algn="just"/>
            <a:r>
              <a:rPr lang="en-US" dirty="0" err="1"/>
              <a:t>Xây</a:t>
            </a:r>
            <a:r>
              <a:rPr lang="en-US" dirty="0"/>
              <a:t> </a:t>
            </a:r>
            <a:r>
              <a:rPr lang="en-US" dirty="0" err="1"/>
              <a:t>dựng</a:t>
            </a:r>
            <a:r>
              <a:rPr lang="en-US" dirty="0"/>
              <a:t> </a:t>
            </a:r>
            <a:r>
              <a:rPr lang="en-US" dirty="0" err="1"/>
              <a:t>ứng</a:t>
            </a:r>
            <a:r>
              <a:rPr lang="en-US" dirty="0"/>
              <a:t> </a:t>
            </a:r>
            <a:r>
              <a:rPr lang="en-US" dirty="0" err="1"/>
              <a:t>dụng</a:t>
            </a:r>
            <a:r>
              <a:rPr lang="en-US" dirty="0"/>
              <a:t> </a:t>
            </a:r>
            <a:r>
              <a:rPr lang="en-US" dirty="0" err="1"/>
              <a:t>sử</a:t>
            </a:r>
            <a:r>
              <a:rPr lang="en-US" dirty="0"/>
              <a:t> </a:t>
            </a:r>
            <a:r>
              <a:rPr lang="en-US" dirty="0" err="1"/>
              <a:t>dụng</a:t>
            </a:r>
            <a:r>
              <a:rPr lang="en-US" dirty="0"/>
              <a:t> </a:t>
            </a:r>
            <a:r>
              <a:rPr lang="en-US" dirty="0" err="1"/>
              <a:t>giao</a:t>
            </a:r>
            <a:r>
              <a:rPr lang="en-US" dirty="0"/>
              <a:t> </a:t>
            </a:r>
            <a:r>
              <a:rPr lang="en-US" dirty="0" err="1"/>
              <a:t>thức</a:t>
            </a:r>
            <a:r>
              <a:rPr lang="en-US" dirty="0"/>
              <a:t> </a:t>
            </a:r>
            <a:r>
              <a:rPr lang="en-US" dirty="0" err="1"/>
              <a:t>trao</a:t>
            </a:r>
            <a:r>
              <a:rPr lang="en-US" dirty="0"/>
              <a:t> </a:t>
            </a:r>
            <a:r>
              <a:rPr lang="en-US" dirty="0" err="1"/>
              <a:t>đổi</a:t>
            </a:r>
            <a:r>
              <a:rPr lang="en-US" dirty="0"/>
              <a:t> </a:t>
            </a:r>
            <a:r>
              <a:rPr lang="en-US" dirty="0" err="1"/>
              <a:t>khoá</a:t>
            </a:r>
            <a:r>
              <a:rPr lang="en-US" dirty="0"/>
              <a:t> ECDH</a:t>
            </a:r>
          </a:p>
          <a:p>
            <a:pPr algn="just"/>
            <a:endParaRPr lang="en-US" dirty="0"/>
          </a:p>
          <a:p>
            <a:pPr algn="just"/>
            <a:r>
              <a:rPr lang="en-US" dirty="0"/>
              <a:t>Authentication server </a:t>
            </a:r>
            <a:r>
              <a:rPr lang="en-US" dirty="0" err="1"/>
              <a:t>có</a:t>
            </a:r>
            <a:r>
              <a:rPr lang="en-US" dirty="0"/>
              <a:t> </a:t>
            </a:r>
            <a:r>
              <a:rPr lang="en-US" dirty="0" err="1"/>
              <a:t>vai</a:t>
            </a:r>
            <a:r>
              <a:rPr lang="en-US" dirty="0"/>
              <a:t> </a:t>
            </a:r>
            <a:r>
              <a:rPr lang="en-US" dirty="0" err="1"/>
              <a:t>trò</a:t>
            </a:r>
            <a:r>
              <a:rPr lang="en-US" dirty="0"/>
              <a:t> </a:t>
            </a:r>
            <a:r>
              <a:rPr lang="en-US" dirty="0" err="1"/>
              <a:t>xác</a:t>
            </a:r>
            <a:r>
              <a:rPr lang="en-US" dirty="0"/>
              <a:t> </a:t>
            </a:r>
            <a:r>
              <a:rPr lang="en-US" dirty="0" err="1"/>
              <a:t>thực</a:t>
            </a:r>
            <a:r>
              <a:rPr lang="en-US" dirty="0"/>
              <a:t> </a:t>
            </a:r>
            <a:r>
              <a:rPr lang="en-US" dirty="0" err="1"/>
              <a:t>các</a:t>
            </a:r>
            <a:r>
              <a:rPr lang="en-US" dirty="0"/>
              <a:t> client </a:t>
            </a:r>
            <a:r>
              <a:rPr lang="en-US" dirty="0" err="1"/>
              <a:t>và</a:t>
            </a:r>
            <a:r>
              <a:rPr lang="en-US" dirty="0"/>
              <a:t> </a:t>
            </a:r>
            <a:r>
              <a:rPr lang="en-US" dirty="0" err="1"/>
              <a:t>phân</a:t>
            </a:r>
            <a:r>
              <a:rPr lang="en-US" dirty="0"/>
              <a:t> </a:t>
            </a:r>
            <a:r>
              <a:rPr lang="en-US" dirty="0" err="1"/>
              <a:t>phối</a:t>
            </a:r>
            <a:r>
              <a:rPr lang="en-US" dirty="0"/>
              <a:t> </a:t>
            </a:r>
            <a:r>
              <a:rPr lang="en-US" dirty="0" err="1"/>
              <a:t>khoá</a:t>
            </a:r>
            <a:r>
              <a:rPr lang="en-US" dirty="0"/>
              <a:t> </a:t>
            </a:r>
            <a:r>
              <a:rPr lang="en-US" dirty="0" err="1"/>
              <a:t>mã</a:t>
            </a:r>
            <a:r>
              <a:rPr lang="en-US" dirty="0"/>
              <a:t> </a:t>
            </a:r>
            <a:r>
              <a:rPr lang="en-US" dirty="0" err="1"/>
              <a:t>hoá</a:t>
            </a:r>
            <a:endParaRPr lang="en-US" dirty="0"/>
          </a:p>
          <a:p>
            <a:pPr algn="just"/>
            <a:endParaRPr lang="en-US" dirty="0"/>
          </a:p>
          <a:p>
            <a:pPr algn="just"/>
            <a:r>
              <a:rPr lang="en-US" dirty="0" err="1"/>
              <a:t>Trước</a:t>
            </a:r>
            <a:r>
              <a:rPr lang="en-US" dirty="0"/>
              <a:t> </a:t>
            </a:r>
            <a:r>
              <a:rPr lang="en-US" dirty="0" err="1"/>
              <a:t>khi</a:t>
            </a:r>
            <a:r>
              <a:rPr lang="en-US" dirty="0"/>
              <a:t> </a:t>
            </a:r>
            <a:r>
              <a:rPr lang="en-US" dirty="0" err="1"/>
              <a:t>các</a:t>
            </a:r>
            <a:r>
              <a:rPr lang="en-US" dirty="0"/>
              <a:t> client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p2p, </a:t>
            </a:r>
            <a:r>
              <a:rPr lang="en-US" dirty="0" err="1"/>
              <a:t>cần</a:t>
            </a:r>
            <a:r>
              <a:rPr lang="en-US" dirty="0"/>
              <a:t> </a:t>
            </a:r>
            <a:r>
              <a:rPr lang="en-US" dirty="0" err="1"/>
              <a:t>đăng</a:t>
            </a:r>
            <a:r>
              <a:rPr lang="en-US" dirty="0"/>
              <a:t> </a:t>
            </a:r>
            <a:r>
              <a:rPr lang="en-US" dirty="0" err="1"/>
              <a:t>ký</a:t>
            </a:r>
            <a:r>
              <a:rPr lang="en-US" dirty="0"/>
              <a:t> </a:t>
            </a:r>
            <a:r>
              <a:rPr lang="en-US" dirty="0" err="1"/>
              <a:t>thông</a:t>
            </a:r>
            <a:r>
              <a:rPr lang="en-US" dirty="0"/>
              <a:t> tin </a:t>
            </a:r>
            <a:r>
              <a:rPr lang="en-US" dirty="0" err="1"/>
              <a:t>và</a:t>
            </a:r>
            <a:r>
              <a:rPr lang="en-US" dirty="0"/>
              <a:t> </a:t>
            </a:r>
            <a:r>
              <a:rPr lang="en-US" dirty="0" err="1"/>
              <a:t>xác</a:t>
            </a:r>
            <a:r>
              <a:rPr lang="en-US" dirty="0"/>
              <a:t> </a:t>
            </a:r>
            <a:r>
              <a:rPr lang="en-US" dirty="0" err="1"/>
              <a:t>thực</a:t>
            </a:r>
            <a:r>
              <a:rPr lang="en-US" dirty="0"/>
              <a:t> </a:t>
            </a:r>
            <a:r>
              <a:rPr lang="en-US" dirty="0" err="1"/>
              <a:t>với</a:t>
            </a:r>
            <a:r>
              <a:rPr lang="en-US" dirty="0"/>
              <a:t> server </a:t>
            </a:r>
          </a:p>
        </p:txBody>
      </p:sp>
      <p:pic>
        <p:nvPicPr>
          <p:cNvPr id="10" name="Picture 9">
            <a:extLst>
              <a:ext uri="{FF2B5EF4-FFF2-40B4-BE49-F238E27FC236}">
                <a16:creationId xmlns:a16="http://schemas.microsoft.com/office/drawing/2014/main" id="{F512013E-3ABD-4433-B6CB-161E4C5CC01D}"/>
              </a:ext>
            </a:extLst>
          </p:cNvPr>
          <p:cNvPicPr/>
          <p:nvPr/>
        </p:nvPicPr>
        <p:blipFill>
          <a:blip r:embed="rId2">
            <a:extLst>
              <a:ext uri="{28A0092B-C50C-407E-A947-70E740481C1C}">
                <a14:useLocalDpi xmlns:a14="http://schemas.microsoft.com/office/drawing/2010/main" val="0"/>
              </a:ext>
            </a:extLst>
          </a:blip>
          <a:stretch>
            <a:fillRect/>
          </a:stretch>
        </p:blipFill>
        <p:spPr>
          <a:xfrm>
            <a:off x="6267450" y="1733880"/>
            <a:ext cx="4625340" cy="3512489"/>
          </a:xfrm>
          <a:prstGeom prst="rect">
            <a:avLst/>
          </a:prstGeom>
        </p:spPr>
      </p:pic>
    </p:spTree>
    <p:extLst>
      <p:ext uri="{BB962C8B-B14F-4D97-AF65-F5344CB8AC3E}">
        <p14:creationId xmlns:p14="http://schemas.microsoft.com/office/powerpoint/2010/main" val="1535244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2324EC-A0C3-4BA2-9786-10D062DCED8C}"/>
              </a:ext>
            </a:extLst>
          </p:cNvPr>
          <p:cNvSpPr>
            <a:spLocks noGrp="1"/>
          </p:cNvSpPr>
          <p:nvPr>
            <p:ph type="sldNum" sz="quarter" idx="12"/>
          </p:nvPr>
        </p:nvSpPr>
        <p:spPr/>
        <p:txBody>
          <a:bodyPr/>
          <a:lstStyle/>
          <a:p>
            <a:fld id="{AFE03277-052A-4537-BB8E-EB166A7F2ABD}" type="slidenum">
              <a:rPr lang="en-US" smtClean="0"/>
              <a:t>9</a:t>
            </a:fld>
            <a:endParaRPr lang="en-US"/>
          </a:p>
        </p:txBody>
      </p:sp>
      <p:sp>
        <p:nvSpPr>
          <p:cNvPr id="3" name="Title 2">
            <a:extLst>
              <a:ext uri="{FF2B5EF4-FFF2-40B4-BE49-F238E27FC236}">
                <a16:creationId xmlns:a16="http://schemas.microsoft.com/office/drawing/2014/main" id="{822468ED-356C-46E8-8291-6EEBFBD5CB1E}"/>
              </a:ext>
            </a:extLst>
          </p:cNvPr>
          <p:cNvSpPr>
            <a:spLocks noGrp="1"/>
          </p:cNvSpPr>
          <p:nvPr>
            <p:ph type="title"/>
          </p:nvPr>
        </p:nvSpPr>
        <p:spPr/>
        <p:txBody>
          <a:bodyPr/>
          <a:lstStyle/>
          <a:p>
            <a:r>
              <a:rPr lang="en-US" sz="2800" dirty="0"/>
              <a:t>(</a:t>
            </a:r>
            <a:r>
              <a:rPr lang="en-US" sz="2800" dirty="0" err="1"/>
              <a:t>Thực</a:t>
            </a:r>
            <a:r>
              <a:rPr lang="en-US" sz="2800" dirty="0"/>
              <a:t> </a:t>
            </a:r>
            <a:r>
              <a:rPr lang="en-US" sz="2800" dirty="0" err="1"/>
              <a:t>nghiệm</a:t>
            </a:r>
            <a:r>
              <a:rPr lang="en-US" sz="2800" dirty="0"/>
              <a:t>) </a:t>
            </a:r>
            <a:r>
              <a:rPr lang="en-US" sz="2800" dirty="0" err="1"/>
              <a:t>Ứng</a:t>
            </a:r>
            <a:r>
              <a:rPr lang="en-US" sz="2800" dirty="0"/>
              <a:t> </a:t>
            </a:r>
            <a:r>
              <a:rPr lang="en-US" sz="2800" dirty="0" err="1"/>
              <a:t>dụng</a:t>
            </a:r>
            <a:r>
              <a:rPr lang="en-US" sz="2800" dirty="0"/>
              <a:t> </a:t>
            </a:r>
            <a:r>
              <a:rPr lang="en-US" sz="2800" dirty="0" err="1"/>
              <a:t>giao</a:t>
            </a:r>
            <a:r>
              <a:rPr lang="en-US" sz="2800" dirty="0"/>
              <a:t> </a:t>
            </a:r>
            <a:r>
              <a:rPr lang="en-US" sz="2800" dirty="0" err="1"/>
              <a:t>thức</a:t>
            </a:r>
            <a:r>
              <a:rPr lang="en-US" sz="2800" dirty="0"/>
              <a:t> </a:t>
            </a:r>
            <a:r>
              <a:rPr lang="en-US" sz="2800" dirty="0" err="1"/>
              <a:t>trao</a:t>
            </a:r>
            <a:r>
              <a:rPr lang="en-US" sz="2800" dirty="0"/>
              <a:t> </a:t>
            </a:r>
            <a:r>
              <a:rPr lang="en-US" sz="2800" dirty="0" err="1"/>
              <a:t>đổi</a:t>
            </a:r>
            <a:r>
              <a:rPr lang="en-US" sz="2800" dirty="0"/>
              <a:t> </a:t>
            </a:r>
            <a:r>
              <a:rPr lang="en-US" sz="2800" dirty="0" err="1"/>
              <a:t>khoá</a:t>
            </a:r>
            <a:r>
              <a:rPr lang="en-US" sz="2800" dirty="0"/>
              <a:t> ECDH</a:t>
            </a:r>
          </a:p>
        </p:txBody>
      </p:sp>
      <p:sp>
        <p:nvSpPr>
          <p:cNvPr id="5" name="Content Placeholder 4">
            <a:extLst>
              <a:ext uri="{FF2B5EF4-FFF2-40B4-BE49-F238E27FC236}">
                <a16:creationId xmlns:a16="http://schemas.microsoft.com/office/drawing/2014/main" id="{BFAC4FAB-4B9D-444D-A12E-51626348F052}"/>
              </a:ext>
            </a:extLst>
          </p:cNvPr>
          <p:cNvSpPr>
            <a:spLocks noGrp="1"/>
          </p:cNvSpPr>
          <p:nvPr>
            <p:ph sz="half" idx="1"/>
          </p:nvPr>
        </p:nvSpPr>
        <p:spPr>
          <a:xfrm>
            <a:off x="595836" y="1733881"/>
            <a:ext cx="5333820" cy="4443082"/>
          </a:xfrm>
        </p:spPr>
        <p:txBody>
          <a:bodyPr/>
          <a:lstStyle/>
          <a:p>
            <a:r>
              <a:rPr lang="en-US" dirty="0"/>
              <a:t>Server </a:t>
            </a:r>
            <a:r>
              <a:rPr lang="en-US" dirty="0" err="1"/>
              <a:t>sử</a:t>
            </a:r>
            <a:r>
              <a:rPr lang="en-US" dirty="0"/>
              <a:t> </a:t>
            </a:r>
            <a:r>
              <a:rPr lang="en-US" dirty="0" err="1"/>
              <a:t>dụng</a:t>
            </a:r>
            <a:r>
              <a:rPr lang="en-US" dirty="0"/>
              <a:t> </a:t>
            </a:r>
            <a:r>
              <a:rPr lang="en-US" dirty="0" err="1"/>
              <a:t>giao</a:t>
            </a:r>
            <a:r>
              <a:rPr lang="en-US" dirty="0"/>
              <a:t> </a:t>
            </a:r>
            <a:r>
              <a:rPr lang="en-US" dirty="0" err="1"/>
              <a:t>thức</a:t>
            </a:r>
            <a:r>
              <a:rPr lang="en-US" dirty="0"/>
              <a:t> </a:t>
            </a:r>
            <a:r>
              <a:rPr lang="en-US" dirty="0" err="1"/>
              <a:t>trao</a:t>
            </a:r>
            <a:r>
              <a:rPr lang="en-US" dirty="0"/>
              <a:t> </a:t>
            </a:r>
            <a:r>
              <a:rPr lang="en-US" dirty="0" err="1"/>
              <a:t>đổi</a:t>
            </a:r>
            <a:r>
              <a:rPr lang="en-US" dirty="0"/>
              <a:t> </a:t>
            </a:r>
            <a:r>
              <a:rPr lang="en-US" dirty="0" err="1"/>
              <a:t>khoá</a:t>
            </a:r>
            <a:r>
              <a:rPr lang="en-US" dirty="0"/>
              <a:t> ECDH </a:t>
            </a:r>
            <a:r>
              <a:rPr lang="en-US" dirty="0" err="1"/>
              <a:t>để</a:t>
            </a:r>
            <a:r>
              <a:rPr lang="en-US" dirty="0"/>
              <a:t> </a:t>
            </a:r>
            <a:r>
              <a:rPr lang="en-US" dirty="0" err="1"/>
              <a:t>xác</a:t>
            </a:r>
            <a:r>
              <a:rPr lang="en-US" dirty="0"/>
              <a:t> </a:t>
            </a:r>
            <a:r>
              <a:rPr lang="en-US" dirty="0" err="1"/>
              <a:t>thực</a:t>
            </a:r>
            <a:r>
              <a:rPr lang="en-US" dirty="0"/>
              <a:t> </a:t>
            </a:r>
            <a:r>
              <a:rPr lang="en-US" dirty="0" err="1"/>
              <a:t>các</a:t>
            </a:r>
            <a:r>
              <a:rPr lang="en-US" dirty="0"/>
              <a:t> client</a:t>
            </a:r>
          </a:p>
          <a:p>
            <a:endParaRPr lang="en-US" dirty="0"/>
          </a:p>
          <a:p>
            <a:r>
              <a:rPr lang="en-US" dirty="0"/>
              <a:t>Sau </a:t>
            </a:r>
            <a:r>
              <a:rPr lang="en-US" dirty="0" err="1"/>
              <a:t>khi</a:t>
            </a:r>
            <a:r>
              <a:rPr lang="en-US" dirty="0"/>
              <a:t> </a:t>
            </a:r>
            <a:r>
              <a:rPr lang="en-US" dirty="0" err="1"/>
              <a:t>xác</a:t>
            </a:r>
            <a:r>
              <a:rPr lang="en-US" dirty="0"/>
              <a:t> </a:t>
            </a:r>
            <a:r>
              <a:rPr lang="en-US" dirty="0" err="1"/>
              <a:t>thực</a:t>
            </a:r>
            <a:r>
              <a:rPr lang="en-US" dirty="0"/>
              <a:t>, 2 client </a:t>
            </a:r>
            <a:r>
              <a:rPr lang="en-US" dirty="0" err="1"/>
              <a:t>yêu</a:t>
            </a:r>
            <a:r>
              <a:rPr lang="en-US" dirty="0"/>
              <a:t> </a:t>
            </a:r>
            <a:r>
              <a:rPr lang="en-US" dirty="0" err="1"/>
              <a:t>cầu</a:t>
            </a:r>
            <a:r>
              <a:rPr lang="en-US" dirty="0"/>
              <a:t> </a:t>
            </a:r>
            <a:r>
              <a:rPr lang="en-US" dirty="0" err="1"/>
              <a:t>kết</a:t>
            </a:r>
            <a:r>
              <a:rPr lang="en-US" dirty="0"/>
              <a:t> </a:t>
            </a:r>
            <a:r>
              <a:rPr lang="en-US" dirty="0" err="1"/>
              <a:t>nối</a:t>
            </a:r>
            <a:r>
              <a:rPr lang="en-US" dirty="0"/>
              <a:t> </a:t>
            </a:r>
            <a:r>
              <a:rPr lang="en-US" dirty="0" err="1"/>
              <a:t>sẽ</a:t>
            </a:r>
            <a:r>
              <a:rPr lang="en-US" dirty="0"/>
              <a:t> được server </a:t>
            </a:r>
            <a:r>
              <a:rPr lang="en-US" dirty="0" err="1"/>
              <a:t>cấp</a:t>
            </a:r>
            <a:r>
              <a:rPr lang="en-US" dirty="0"/>
              <a:t> </a:t>
            </a:r>
            <a:r>
              <a:rPr lang="en-US" dirty="0" err="1"/>
              <a:t>khoá</a:t>
            </a:r>
            <a:r>
              <a:rPr lang="en-US" dirty="0"/>
              <a:t> </a:t>
            </a:r>
            <a:r>
              <a:rPr lang="en-US" dirty="0" err="1"/>
              <a:t>mã</a:t>
            </a:r>
            <a:r>
              <a:rPr lang="en-US" dirty="0"/>
              <a:t> </a:t>
            </a:r>
            <a:r>
              <a:rPr lang="en-US" dirty="0" err="1"/>
              <a:t>hoá</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mã</a:t>
            </a:r>
            <a:r>
              <a:rPr lang="en-US" dirty="0"/>
              <a:t> </a:t>
            </a:r>
            <a:r>
              <a:rPr lang="en-US" dirty="0" err="1"/>
              <a:t>hoã</a:t>
            </a:r>
            <a:r>
              <a:rPr lang="en-US" dirty="0"/>
              <a:t> </a:t>
            </a:r>
            <a:r>
              <a:rPr lang="en-US" dirty="0" err="1"/>
              <a:t>thông</a:t>
            </a:r>
            <a:r>
              <a:rPr lang="en-US" dirty="0"/>
              <a:t> tin </a:t>
            </a:r>
            <a:r>
              <a:rPr lang="en-US" dirty="0" err="1"/>
              <a:t>trong</a:t>
            </a:r>
            <a:r>
              <a:rPr lang="en-US" dirty="0"/>
              <a:t> </a:t>
            </a:r>
            <a:r>
              <a:rPr lang="en-US" dirty="0" err="1"/>
              <a:t>quá</a:t>
            </a:r>
            <a:r>
              <a:rPr lang="en-US" dirty="0"/>
              <a:t> </a:t>
            </a:r>
            <a:r>
              <a:rPr lang="en-US" dirty="0" err="1"/>
              <a:t>trình</a:t>
            </a:r>
            <a:r>
              <a:rPr lang="en-US" dirty="0"/>
              <a:t> </a:t>
            </a:r>
            <a:r>
              <a:rPr lang="en-US" dirty="0" err="1"/>
              <a:t>truyền</a:t>
            </a:r>
            <a:endParaRPr lang="en-US" dirty="0"/>
          </a:p>
        </p:txBody>
      </p:sp>
      <p:pic>
        <p:nvPicPr>
          <p:cNvPr id="7" name="Picture 6">
            <a:extLst>
              <a:ext uri="{FF2B5EF4-FFF2-40B4-BE49-F238E27FC236}">
                <a16:creationId xmlns:a16="http://schemas.microsoft.com/office/drawing/2014/main" id="{61BBBD31-9B0A-4D56-BB1F-A4189C6A1BB7}"/>
              </a:ext>
            </a:extLst>
          </p:cNvPr>
          <p:cNvPicPr/>
          <p:nvPr/>
        </p:nvPicPr>
        <p:blipFill rotWithShape="1">
          <a:blip r:embed="rId2"/>
          <a:srcRect l="1141" t="1061" r="1063"/>
          <a:stretch/>
        </p:blipFill>
        <p:spPr bwMode="auto">
          <a:xfrm>
            <a:off x="6262345" y="1403668"/>
            <a:ext cx="4888865" cy="47732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9210219"/>
      </p:ext>
    </p:extLst>
  </p:cSld>
  <p:clrMapOvr>
    <a:masterClrMapping/>
  </p:clrMapOvr>
</p:sld>
</file>

<file path=ppt/theme/theme1.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985</Words>
  <Application>Microsoft Office PowerPoint</Application>
  <PresentationFormat>Widescreen</PresentationFormat>
  <Paragraphs>88</Paragraphs>
  <Slides>12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Cambria Math</vt:lpstr>
      <vt:lpstr>Symbol</vt:lpstr>
      <vt:lpstr>Tahoma</vt:lpstr>
      <vt:lpstr>Times New Roman</vt:lpstr>
      <vt:lpstr>Office Theme</vt:lpstr>
      <vt:lpstr>Tìm hiểu chuẩn mật mã khoá công khai trên đường cong Elliptic</vt:lpstr>
      <vt:lpstr>Chuẩn mật mã khoá công khai trên đường cong Elliptic</vt:lpstr>
      <vt:lpstr>Hệ mật đường cong Elliptic</vt:lpstr>
      <vt:lpstr>Hệ mật đường cong Elliptic trên trường hữu hạn</vt:lpstr>
      <vt:lpstr>Phương pháp mã hoá – giải mã</vt:lpstr>
      <vt:lpstr>Ứng dụng của hệ mật đường cong Elliptic</vt:lpstr>
      <vt:lpstr>(Thực nghiệm) Ứng dụng giao thức trao đổi khoá ECDH</vt:lpstr>
      <vt:lpstr>(Thực nghiệm) Ứng dụng giao thức trao đổi khoá ECDH</vt:lpstr>
      <vt:lpstr>(Thực nghiệm) Ứng dụng giao thức trao đổi khoá ECDH</vt:lpstr>
      <vt:lpstr>(Thực nghiệm) Ứng dụng giao thức trao đổi khoá ECDH</vt:lpstr>
      <vt:lpstr>(Thực nghiệm) Ứng dụng giao thức trao đổi khoá ECDH</vt:lpstr>
      <vt:lpstr>Cảm ơn thầy và các bạn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 Thoa</dc:creator>
  <cp:lastModifiedBy>VI THOA</cp:lastModifiedBy>
  <cp:revision>78</cp:revision>
  <dcterms:created xsi:type="dcterms:W3CDTF">2023-04-26T04:02:37Z</dcterms:created>
  <dcterms:modified xsi:type="dcterms:W3CDTF">2024-04-13T01:19:29Z</dcterms:modified>
</cp:coreProperties>
</file>